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0"/>
  </p:notesMasterIdLst>
  <p:sldIdLst>
    <p:sldId id="289" r:id="rId3"/>
    <p:sldId id="287" r:id="rId4"/>
    <p:sldId id="306" r:id="rId5"/>
    <p:sldId id="288" r:id="rId6"/>
    <p:sldId id="258" r:id="rId7"/>
    <p:sldId id="276" r:id="rId8"/>
    <p:sldId id="277" r:id="rId9"/>
    <p:sldId id="278" r:id="rId10"/>
    <p:sldId id="279" r:id="rId11"/>
    <p:sldId id="259" r:id="rId12"/>
    <p:sldId id="260" r:id="rId13"/>
    <p:sldId id="261" r:id="rId14"/>
    <p:sldId id="262" r:id="rId15"/>
    <p:sldId id="263" r:id="rId16"/>
    <p:sldId id="266" r:id="rId17"/>
    <p:sldId id="264" r:id="rId18"/>
    <p:sldId id="307" r:id="rId19"/>
    <p:sldId id="267" r:id="rId20"/>
    <p:sldId id="308" r:id="rId21"/>
    <p:sldId id="268" r:id="rId22"/>
    <p:sldId id="270" r:id="rId23"/>
    <p:sldId id="271" r:id="rId24"/>
    <p:sldId id="272" r:id="rId25"/>
    <p:sldId id="275" r:id="rId26"/>
    <p:sldId id="280" r:id="rId27"/>
    <p:sldId id="281" r:id="rId28"/>
    <p:sldId id="282" r:id="rId29"/>
    <p:sldId id="283" r:id="rId30"/>
    <p:sldId id="284" r:id="rId31"/>
    <p:sldId id="285"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28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4" autoAdjust="0"/>
    <p:restoredTop sz="94660"/>
  </p:normalViewPr>
  <p:slideViewPr>
    <p:cSldViewPr snapToGrid="0">
      <p:cViewPr varScale="1">
        <p:scale>
          <a:sx n="108" d="100"/>
          <a:sy n="108" d="100"/>
        </p:scale>
        <p:origin x="7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Grimes" userId="b58058b7-2ab8-4142-95e7-f7e306e81118" providerId="ADAL" clId="{72EE6269-13CB-4633-93ED-5C031D91579B}"/>
    <pc:docChg chg="undo custSel addSld delSld modSld">
      <pc:chgData name="Mark Grimes" userId="b58058b7-2ab8-4142-95e7-f7e306e81118" providerId="ADAL" clId="{72EE6269-13CB-4633-93ED-5C031D91579B}" dt="2017-06-11T04:09:10.361" v="345" actId="255"/>
      <pc:docMkLst>
        <pc:docMk/>
      </pc:docMkLst>
      <pc:sldChg chg="modSp add del">
        <pc:chgData name="Mark Grimes" userId="b58058b7-2ab8-4142-95e7-f7e306e81118" providerId="ADAL" clId="{72EE6269-13CB-4633-93ED-5C031D91579B}" dt="2017-06-11T04:09:10.361" v="345" actId="255"/>
        <pc:sldMkLst>
          <pc:docMk/>
          <pc:sldMk cId="4143210951" sldId="306"/>
        </pc:sldMkLst>
        <pc:spChg chg="mod">
          <ac:chgData name="Mark Grimes" userId="b58058b7-2ab8-4142-95e7-f7e306e81118" providerId="ADAL" clId="{72EE6269-13CB-4633-93ED-5C031D91579B}" dt="2017-06-11T03:43:33.807" v="88" actId="20577"/>
          <ac:spMkLst>
            <pc:docMk/>
            <pc:sldMk cId="4143210951" sldId="306"/>
            <ac:spMk id="6" creationId="{00000000-0000-0000-0000-000000000000}"/>
          </ac:spMkLst>
        </pc:spChg>
        <pc:spChg chg="mod">
          <ac:chgData name="Mark Grimes" userId="b58058b7-2ab8-4142-95e7-f7e306e81118" providerId="ADAL" clId="{72EE6269-13CB-4633-93ED-5C031D91579B}" dt="2017-06-11T04:09:10.361" v="345" actId="255"/>
          <ac:spMkLst>
            <pc:docMk/>
            <pc:sldMk cId="4143210951" sldId="306"/>
            <ac:spMk id="17" creationId="{00000000-0000-0000-0000-000000000000}"/>
          </ac:spMkLst>
        </pc:spChg>
      </pc:sldChg>
      <pc:sldChg chg="addSp delSp modSp add">
        <pc:chgData name="Mark Grimes" userId="b58058b7-2ab8-4142-95e7-f7e306e81118" providerId="ADAL" clId="{72EE6269-13CB-4633-93ED-5C031D91579B}" dt="2017-06-11T04:07:55.122" v="343" actId="20577"/>
        <pc:sldMkLst>
          <pc:docMk/>
          <pc:sldMk cId="4157373504" sldId="307"/>
        </pc:sldMkLst>
        <pc:spChg chg="mod">
          <ac:chgData name="Mark Grimes" userId="b58058b7-2ab8-4142-95e7-f7e306e81118" providerId="ADAL" clId="{72EE6269-13CB-4633-93ED-5C031D91579B}" dt="2017-06-11T04:07:55.122" v="343" actId="20577"/>
          <ac:spMkLst>
            <pc:docMk/>
            <pc:sldMk cId="4157373504" sldId="307"/>
            <ac:spMk id="2" creationId="{00000000-0000-0000-0000-000000000000}"/>
          </ac:spMkLst>
        </pc:spChg>
        <pc:spChg chg="del">
          <ac:chgData name="Mark Grimes" userId="b58058b7-2ab8-4142-95e7-f7e306e81118" providerId="ADAL" clId="{72EE6269-13CB-4633-93ED-5C031D91579B}" dt="2017-06-11T03:47:23.571" v="137" actId="478"/>
          <ac:spMkLst>
            <pc:docMk/>
            <pc:sldMk cId="4157373504" sldId="307"/>
            <ac:spMk id="3" creationId="{00000000-0000-0000-0000-000000000000}"/>
          </ac:spMkLst>
        </pc:spChg>
        <pc:spChg chg="add del mod">
          <ac:chgData name="Mark Grimes" userId="b58058b7-2ab8-4142-95e7-f7e306e81118" providerId="ADAL" clId="{72EE6269-13CB-4633-93ED-5C031D91579B}" dt="2017-06-11T04:01:21.946" v="279" actId="478"/>
          <ac:spMkLst>
            <pc:docMk/>
            <pc:sldMk cId="4157373504" sldId="307"/>
            <ac:spMk id="5" creationId="{E4B99A44-CCE2-49EB-B873-CA6D1E72F4E5}"/>
          </ac:spMkLst>
        </pc:spChg>
        <pc:spChg chg="add del mod">
          <ac:chgData name="Mark Grimes" userId="b58058b7-2ab8-4142-95e7-f7e306e81118" providerId="ADAL" clId="{72EE6269-13CB-4633-93ED-5C031D91579B}" dt="2017-06-11T04:01:33.757" v="282" actId="478"/>
          <ac:spMkLst>
            <pc:docMk/>
            <pc:sldMk cId="4157373504" sldId="307"/>
            <ac:spMk id="7" creationId="{0832F29E-150F-4B1C-AAD1-5ADA2FC976FC}"/>
          </ac:spMkLst>
        </pc:spChg>
        <pc:spChg chg="add mod">
          <ac:chgData name="Mark Grimes" userId="b58058b7-2ab8-4142-95e7-f7e306e81118" providerId="ADAL" clId="{72EE6269-13CB-4633-93ED-5C031D91579B}" dt="2017-06-11T04:04:42.722" v="330" actId="1076"/>
          <ac:spMkLst>
            <pc:docMk/>
            <pc:sldMk cId="4157373504" sldId="307"/>
            <ac:spMk id="8" creationId="{F7C37F49-1EE5-48C6-AF32-9264039C8799}"/>
          </ac:spMkLst>
        </pc:spChg>
        <pc:spChg chg="add mod">
          <ac:chgData name="Mark Grimes" userId="b58058b7-2ab8-4142-95e7-f7e306e81118" providerId="ADAL" clId="{72EE6269-13CB-4633-93ED-5C031D91579B}" dt="2017-06-11T04:04:42.722" v="330" actId="1076"/>
          <ac:spMkLst>
            <pc:docMk/>
            <pc:sldMk cId="4157373504" sldId="307"/>
            <ac:spMk id="9" creationId="{7DBA6F21-3BA8-49C6-B85B-F3D476BD1D72}"/>
          </ac:spMkLst>
        </pc:spChg>
        <pc:spChg chg="add mod">
          <ac:chgData name="Mark Grimes" userId="b58058b7-2ab8-4142-95e7-f7e306e81118" providerId="ADAL" clId="{72EE6269-13CB-4633-93ED-5C031D91579B}" dt="2017-06-11T04:04:42.722" v="330" actId="1076"/>
          <ac:spMkLst>
            <pc:docMk/>
            <pc:sldMk cId="4157373504" sldId="307"/>
            <ac:spMk id="10" creationId="{7513B3F4-5889-40A5-B82A-2F3A8DA330B5}"/>
          </ac:spMkLst>
        </pc:spChg>
        <pc:spChg chg="mod topLvl">
          <ac:chgData name="Mark Grimes" userId="b58058b7-2ab8-4142-95e7-f7e306e81118" providerId="ADAL" clId="{72EE6269-13CB-4633-93ED-5C031D91579B}" dt="2017-06-11T04:04:42.722" v="330" actId="1076"/>
          <ac:spMkLst>
            <pc:docMk/>
            <pc:sldMk cId="4157373504" sldId="307"/>
            <ac:spMk id="14" creationId="{79D33911-0CE2-4ABE-BBB1-DB06E1DDFF73}"/>
          </ac:spMkLst>
        </pc:spChg>
        <pc:spChg chg="mod topLvl">
          <ac:chgData name="Mark Grimes" userId="b58058b7-2ab8-4142-95e7-f7e306e81118" providerId="ADAL" clId="{72EE6269-13CB-4633-93ED-5C031D91579B}" dt="2017-06-11T04:04:42.722" v="330" actId="1076"/>
          <ac:spMkLst>
            <pc:docMk/>
            <pc:sldMk cId="4157373504" sldId="307"/>
            <ac:spMk id="15" creationId="{22A6DB97-B640-4A2F-8043-81675E1BD37F}"/>
          </ac:spMkLst>
        </pc:spChg>
        <pc:spChg chg="mod topLvl">
          <ac:chgData name="Mark Grimes" userId="b58058b7-2ab8-4142-95e7-f7e306e81118" providerId="ADAL" clId="{72EE6269-13CB-4633-93ED-5C031D91579B}" dt="2017-06-11T04:04:42.722" v="330" actId="1076"/>
          <ac:spMkLst>
            <pc:docMk/>
            <pc:sldMk cId="4157373504" sldId="307"/>
            <ac:spMk id="16" creationId="{EF1DE0F5-BA94-458E-A042-766445CD4DC2}"/>
          </ac:spMkLst>
        </pc:spChg>
        <pc:spChg chg="mod topLvl">
          <ac:chgData name="Mark Grimes" userId="b58058b7-2ab8-4142-95e7-f7e306e81118" providerId="ADAL" clId="{72EE6269-13CB-4633-93ED-5C031D91579B}" dt="2017-06-11T04:04:42.722" v="330" actId="1076"/>
          <ac:spMkLst>
            <pc:docMk/>
            <pc:sldMk cId="4157373504" sldId="307"/>
            <ac:spMk id="19" creationId="{4A894293-E20B-439D-AA28-8951E1540680}"/>
          </ac:spMkLst>
        </pc:spChg>
        <pc:spChg chg="mod topLvl">
          <ac:chgData name="Mark Grimes" userId="b58058b7-2ab8-4142-95e7-f7e306e81118" providerId="ADAL" clId="{72EE6269-13CB-4633-93ED-5C031D91579B}" dt="2017-06-11T04:04:42.722" v="330" actId="1076"/>
          <ac:spMkLst>
            <pc:docMk/>
            <pc:sldMk cId="4157373504" sldId="307"/>
            <ac:spMk id="21" creationId="{C3BE3078-B974-411D-897D-B26A15CBD731}"/>
          </ac:spMkLst>
        </pc:spChg>
        <pc:spChg chg="mod topLvl">
          <ac:chgData name="Mark Grimes" userId="b58058b7-2ab8-4142-95e7-f7e306e81118" providerId="ADAL" clId="{72EE6269-13CB-4633-93ED-5C031D91579B}" dt="2017-06-11T04:04:42.722" v="330" actId="1076"/>
          <ac:spMkLst>
            <pc:docMk/>
            <pc:sldMk cId="4157373504" sldId="307"/>
            <ac:spMk id="22" creationId="{F7761D9B-31D9-4F5F-829F-3BADD7D29FBD}"/>
          </ac:spMkLst>
        </pc:spChg>
        <pc:spChg chg="mod topLvl">
          <ac:chgData name="Mark Grimes" userId="b58058b7-2ab8-4142-95e7-f7e306e81118" providerId="ADAL" clId="{72EE6269-13CB-4633-93ED-5C031D91579B}" dt="2017-06-11T04:04:42.722" v="330" actId="1076"/>
          <ac:spMkLst>
            <pc:docMk/>
            <pc:sldMk cId="4157373504" sldId="307"/>
            <ac:spMk id="26" creationId="{37883417-46FE-443A-9412-C01F2492CD26}"/>
          </ac:spMkLst>
        </pc:spChg>
        <pc:spChg chg="mod topLvl">
          <ac:chgData name="Mark Grimes" userId="b58058b7-2ab8-4142-95e7-f7e306e81118" providerId="ADAL" clId="{72EE6269-13CB-4633-93ED-5C031D91579B}" dt="2017-06-11T04:04:42.722" v="330" actId="1076"/>
          <ac:spMkLst>
            <pc:docMk/>
            <pc:sldMk cId="4157373504" sldId="307"/>
            <ac:spMk id="29" creationId="{94D077A3-A791-49F5-9C88-9D148939734D}"/>
          </ac:spMkLst>
        </pc:spChg>
        <pc:spChg chg="mod topLvl">
          <ac:chgData name="Mark Grimes" userId="b58058b7-2ab8-4142-95e7-f7e306e81118" providerId="ADAL" clId="{72EE6269-13CB-4633-93ED-5C031D91579B}" dt="2017-06-11T04:04:42.722" v="330" actId="1076"/>
          <ac:spMkLst>
            <pc:docMk/>
            <pc:sldMk cId="4157373504" sldId="307"/>
            <ac:spMk id="30" creationId="{8E8D4F15-0E31-40DD-B075-4D21D3B2DE86}"/>
          </ac:spMkLst>
        </pc:spChg>
        <pc:spChg chg="mod topLvl">
          <ac:chgData name="Mark Grimes" userId="b58058b7-2ab8-4142-95e7-f7e306e81118" providerId="ADAL" clId="{72EE6269-13CB-4633-93ED-5C031D91579B}" dt="2017-06-11T04:04:42.722" v="330" actId="1076"/>
          <ac:spMkLst>
            <pc:docMk/>
            <pc:sldMk cId="4157373504" sldId="307"/>
            <ac:spMk id="31" creationId="{5897921B-4722-476F-A774-3E2360965514}"/>
          </ac:spMkLst>
        </pc:spChg>
        <pc:spChg chg="mod topLvl">
          <ac:chgData name="Mark Grimes" userId="b58058b7-2ab8-4142-95e7-f7e306e81118" providerId="ADAL" clId="{72EE6269-13CB-4633-93ED-5C031D91579B}" dt="2017-06-11T04:04:42.722" v="330" actId="1076"/>
          <ac:spMkLst>
            <pc:docMk/>
            <pc:sldMk cId="4157373504" sldId="307"/>
            <ac:spMk id="32" creationId="{8D547022-A0C2-4A5F-BD00-4D1D796CFF2E}"/>
          </ac:spMkLst>
        </pc:spChg>
        <pc:spChg chg="mod topLvl">
          <ac:chgData name="Mark Grimes" userId="b58058b7-2ab8-4142-95e7-f7e306e81118" providerId="ADAL" clId="{72EE6269-13CB-4633-93ED-5C031D91579B}" dt="2017-06-11T04:04:42.722" v="330" actId="1076"/>
          <ac:spMkLst>
            <pc:docMk/>
            <pc:sldMk cId="4157373504" sldId="307"/>
            <ac:spMk id="33" creationId="{A24AD70F-F88F-411B-9FEB-9BC3404F11E3}"/>
          </ac:spMkLst>
        </pc:spChg>
        <pc:spChg chg="mod topLvl">
          <ac:chgData name="Mark Grimes" userId="b58058b7-2ab8-4142-95e7-f7e306e81118" providerId="ADAL" clId="{72EE6269-13CB-4633-93ED-5C031D91579B}" dt="2017-06-11T04:04:42.722" v="330" actId="1076"/>
          <ac:spMkLst>
            <pc:docMk/>
            <pc:sldMk cId="4157373504" sldId="307"/>
            <ac:spMk id="35" creationId="{828AEE83-A185-4372-9480-F5D41E7F1EB3}"/>
          </ac:spMkLst>
        </pc:spChg>
        <pc:spChg chg="mod topLvl">
          <ac:chgData name="Mark Grimes" userId="b58058b7-2ab8-4142-95e7-f7e306e81118" providerId="ADAL" clId="{72EE6269-13CB-4633-93ED-5C031D91579B}" dt="2017-06-11T04:04:42.722" v="330" actId="1076"/>
          <ac:spMkLst>
            <pc:docMk/>
            <pc:sldMk cId="4157373504" sldId="307"/>
            <ac:spMk id="39" creationId="{B1393235-4A67-4DA3-B6C5-D71AF8B4F1BA}"/>
          </ac:spMkLst>
        </pc:spChg>
        <pc:spChg chg="mod topLvl">
          <ac:chgData name="Mark Grimes" userId="b58058b7-2ab8-4142-95e7-f7e306e81118" providerId="ADAL" clId="{72EE6269-13CB-4633-93ED-5C031D91579B}" dt="2017-06-11T04:04:42.722" v="330" actId="1076"/>
          <ac:spMkLst>
            <pc:docMk/>
            <pc:sldMk cId="4157373504" sldId="307"/>
            <ac:spMk id="40" creationId="{5C649109-68DF-47DC-9358-B78D35018495}"/>
          </ac:spMkLst>
        </pc:spChg>
        <pc:spChg chg="mod topLvl">
          <ac:chgData name="Mark Grimes" userId="b58058b7-2ab8-4142-95e7-f7e306e81118" providerId="ADAL" clId="{72EE6269-13CB-4633-93ED-5C031D91579B}" dt="2017-06-11T04:04:42.722" v="330" actId="1076"/>
          <ac:spMkLst>
            <pc:docMk/>
            <pc:sldMk cId="4157373504" sldId="307"/>
            <ac:spMk id="41" creationId="{3AB4C8B7-6815-4BAE-BEB5-D362911E8412}"/>
          </ac:spMkLst>
        </pc:spChg>
        <pc:spChg chg="mod topLvl">
          <ac:chgData name="Mark Grimes" userId="b58058b7-2ab8-4142-95e7-f7e306e81118" providerId="ADAL" clId="{72EE6269-13CB-4633-93ED-5C031D91579B}" dt="2017-06-11T04:04:42.722" v="330" actId="1076"/>
          <ac:spMkLst>
            <pc:docMk/>
            <pc:sldMk cId="4157373504" sldId="307"/>
            <ac:spMk id="45" creationId="{21A3BD5D-3FA9-45B7-B010-E8EC8C7E3559}"/>
          </ac:spMkLst>
        </pc:spChg>
        <pc:spChg chg="mod topLvl">
          <ac:chgData name="Mark Grimes" userId="b58058b7-2ab8-4142-95e7-f7e306e81118" providerId="ADAL" clId="{72EE6269-13CB-4633-93ED-5C031D91579B}" dt="2017-06-11T04:04:42.722" v="330" actId="1076"/>
          <ac:spMkLst>
            <pc:docMk/>
            <pc:sldMk cId="4157373504" sldId="307"/>
            <ac:spMk id="47" creationId="{6E968E67-53F3-458D-80D1-8BF27A115765}"/>
          </ac:spMkLst>
        </pc:spChg>
        <pc:spChg chg="mod topLvl">
          <ac:chgData name="Mark Grimes" userId="b58058b7-2ab8-4142-95e7-f7e306e81118" providerId="ADAL" clId="{72EE6269-13CB-4633-93ED-5C031D91579B}" dt="2017-06-11T04:04:42.722" v="330" actId="1076"/>
          <ac:spMkLst>
            <pc:docMk/>
            <pc:sldMk cId="4157373504" sldId="307"/>
            <ac:spMk id="48" creationId="{99C58B1A-337B-4419-B7F6-897949F41BC8}"/>
          </ac:spMkLst>
        </pc:spChg>
        <pc:spChg chg="mod topLvl">
          <ac:chgData name="Mark Grimes" userId="b58058b7-2ab8-4142-95e7-f7e306e81118" providerId="ADAL" clId="{72EE6269-13CB-4633-93ED-5C031D91579B}" dt="2017-06-11T04:04:42.722" v="330" actId="1076"/>
          <ac:spMkLst>
            <pc:docMk/>
            <pc:sldMk cId="4157373504" sldId="307"/>
            <ac:spMk id="49" creationId="{061FE968-1E8A-4B31-8214-C73645760862}"/>
          </ac:spMkLst>
        </pc:spChg>
        <pc:spChg chg="mod topLvl">
          <ac:chgData name="Mark Grimes" userId="b58058b7-2ab8-4142-95e7-f7e306e81118" providerId="ADAL" clId="{72EE6269-13CB-4633-93ED-5C031D91579B}" dt="2017-06-11T04:04:42.722" v="330" actId="1076"/>
          <ac:spMkLst>
            <pc:docMk/>
            <pc:sldMk cId="4157373504" sldId="307"/>
            <ac:spMk id="53" creationId="{1021AA59-64CD-459B-B45E-EFDE3F2C26B2}"/>
          </ac:spMkLst>
        </pc:spChg>
        <pc:spChg chg="mod topLvl">
          <ac:chgData name="Mark Grimes" userId="b58058b7-2ab8-4142-95e7-f7e306e81118" providerId="ADAL" clId="{72EE6269-13CB-4633-93ED-5C031D91579B}" dt="2017-06-11T04:04:42.722" v="330" actId="1076"/>
          <ac:spMkLst>
            <pc:docMk/>
            <pc:sldMk cId="4157373504" sldId="307"/>
            <ac:spMk id="56" creationId="{530BFD04-80B4-404E-8F34-0642D962D2D0}"/>
          </ac:spMkLst>
        </pc:spChg>
        <pc:spChg chg="mod topLvl">
          <ac:chgData name="Mark Grimes" userId="b58058b7-2ab8-4142-95e7-f7e306e81118" providerId="ADAL" clId="{72EE6269-13CB-4633-93ED-5C031D91579B}" dt="2017-06-11T04:04:42.722" v="330" actId="1076"/>
          <ac:spMkLst>
            <pc:docMk/>
            <pc:sldMk cId="4157373504" sldId="307"/>
            <ac:spMk id="57" creationId="{187F852B-EA1B-4DB1-BF6C-C2717F74FB50}"/>
          </ac:spMkLst>
        </pc:spChg>
        <pc:spChg chg="mod topLvl">
          <ac:chgData name="Mark Grimes" userId="b58058b7-2ab8-4142-95e7-f7e306e81118" providerId="ADAL" clId="{72EE6269-13CB-4633-93ED-5C031D91579B}" dt="2017-06-11T04:04:42.722" v="330" actId="1076"/>
          <ac:spMkLst>
            <pc:docMk/>
            <pc:sldMk cId="4157373504" sldId="307"/>
            <ac:spMk id="58" creationId="{2185F6C4-0AAA-4541-BABE-7B8F3F0E7407}"/>
          </ac:spMkLst>
        </pc:spChg>
        <pc:spChg chg="mod topLvl">
          <ac:chgData name="Mark Grimes" userId="b58058b7-2ab8-4142-95e7-f7e306e81118" providerId="ADAL" clId="{72EE6269-13CB-4633-93ED-5C031D91579B}" dt="2017-06-11T04:04:42.722" v="330" actId="1076"/>
          <ac:spMkLst>
            <pc:docMk/>
            <pc:sldMk cId="4157373504" sldId="307"/>
            <ac:spMk id="59" creationId="{7F77E5CC-0E72-4ED1-A075-D5EE06DC9CA6}"/>
          </ac:spMkLst>
        </pc:spChg>
        <pc:spChg chg="mod topLvl">
          <ac:chgData name="Mark Grimes" userId="b58058b7-2ab8-4142-95e7-f7e306e81118" providerId="ADAL" clId="{72EE6269-13CB-4633-93ED-5C031D91579B}" dt="2017-06-11T04:04:42.722" v="330" actId="1076"/>
          <ac:spMkLst>
            <pc:docMk/>
            <pc:sldMk cId="4157373504" sldId="307"/>
            <ac:spMk id="60" creationId="{21C325CF-59BB-43AB-AAA2-61564A50C9D3}"/>
          </ac:spMkLst>
        </pc:spChg>
        <pc:spChg chg="mod topLvl">
          <ac:chgData name="Mark Grimes" userId="b58058b7-2ab8-4142-95e7-f7e306e81118" providerId="ADAL" clId="{72EE6269-13CB-4633-93ED-5C031D91579B}" dt="2017-06-11T04:04:42.722" v="330" actId="1076"/>
          <ac:spMkLst>
            <pc:docMk/>
            <pc:sldMk cId="4157373504" sldId="307"/>
            <ac:spMk id="62" creationId="{BA550BF0-2056-45A0-95D5-1C38BBF17060}"/>
          </ac:spMkLst>
        </pc:spChg>
        <pc:spChg chg="add mod">
          <ac:chgData name="Mark Grimes" userId="b58058b7-2ab8-4142-95e7-f7e306e81118" providerId="ADAL" clId="{72EE6269-13CB-4633-93ED-5C031D91579B}" dt="2017-06-11T04:03:26.014" v="292"/>
          <ac:spMkLst>
            <pc:docMk/>
            <pc:sldMk cId="4157373504" sldId="307"/>
            <ac:spMk id="65" creationId="{3FB8A0C1-8646-4095-B71C-D3C195D97DE1}"/>
          </ac:spMkLst>
        </pc:spChg>
        <pc:spChg chg="add mod">
          <ac:chgData name="Mark Grimes" userId="b58058b7-2ab8-4142-95e7-f7e306e81118" providerId="ADAL" clId="{72EE6269-13CB-4633-93ED-5C031D91579B}" dt="2017-06-11T04:03:26.014" v="292"/>
          <ac:spMkLst>
            <pc:docMk/>
            <pc:sldMk cId="4157373504" sldId="307"/>
            <ac:spMk id="66" creationId="{48E70938-D9A4-4E77-9F20-21B47CB50467}"/>
          </ac:spMkLst>
        </pc:spChg>
        <pc:spChg chg="add mod">
          <ac:chgData name="Mark Grimes" userId="b58058b7-2ab8-4142-95e7-f7e306e81118" providerId="ADAL" clId="{72EE6269-13CB-4633-93ED-5C031D91579B}" dt="2017-06-11T04:03:26.014" v="292"/>
          <ac:spMkLst>
            <pc:docMk/>
            <pc:sldMk cId="4157373504" sldId="307"/>
            <ac:spMk id="67" creationId="{733E5532-D5B2-4CA4-B87D-66A8082A43E0}"/>
          </ac:spMkLst>
        </pc:spChg>
        <pc:spChg chg="add mod">
          <ac:chgData name="Mark Grimes" userId="b58058b7-2ab8-4142-95e7-f7e306e81118" providerId="ADAL" clId="{72EE6269-13CB-4633-93ED-5C031D91579B}" dt="2017-06-11T04:03:26.014" v="292"/>
          <ac:spMkLst>
            <pc:docMk/>
            <pc:sldMk cId="4157373504" sldId="307"/>
            <ac:spMk id="68" creationId="{C2CB45BB-2FA3-4A3D-BF13-2361F8D986FB}"/>
          </ac:spMkLst>
        </pc:spChg>
        <pc:spChg chg="add mod">
          <ac:chgData name="Mark Grimes" userId="b58058b7-2ab8-4142-95e7-f7e306e81118" providerId="ADAL" clId="{72EE6269-13CB-4633-93ED-5C031D91579B}" dt="2017-06-11T04:03:26.014" v="292"/>
          <ac:spMkLst>
            <pc:docMk/>
            <pc:sldMk cId="4157373504" sldId="307"/>
            <ac:spMk id="69" creationId="{2166F057-F419-42CE-A3EB-F99CC6D68FA8}"/>
          </ac:spMkLst>
        </pc:spChg>
        <pc:spChg chg="add mod">
          <ac:chgData name="Mark Grimes" userId="b58058b7-2ab8-4142-95e7-f7e306e81118" providerId="ADAL" clId="{72EE6269-13CB-4633-93ED-5C031D91579B}" dt="2017-06-11T04:03:26.014" v="292"/>
          <ac:spMkLst>
            <pc:docMk/>
            <pc:sldMk cId="4157373504" sldId="307"/>
            <ac:spMk id="70" creationId="{51B85968-4964-4F5B-A2BB-50C5DC0CC6E3}"/>
          </ac:spMkLst>
        </pc:spChg>
        <pc:spChg chg="add mod">
          <ac:chgData name="Mark Grimes" userId="b58058b7-2ab8-4142-95e7-f7e306e81118" providerId="ADAL" clId="{72EE6269-13CB-4633-93ED-5C031D91579B}" dt="2017-06-11T04:03:40.744" v="294"/>
          <ac:spMkLst>
            <pc:docMk/>
            <pc:sldMk cId="4157373504" sldId="307"/>
            <ac:spMk id="71" creationId="{79674A8F-8B8A-4300-A7F6-F2AE97D7B8F4}"/>
          </ac:spMkLst>
        </pc:spChg>
        <pc:spChg chg="add mod">
          <ac:chgData name="Mark Grimes" userId="b58058b7-2ab8-4142-95e7-f7e306e81118" providerId="ADAL" clId="{72EE6269-13CB-4633-93ED-5C031D91579B}" dt="2017-06-11T04:03:40.744" v="294"/>
          <ac:spMkLst>
            <pc:docMk/>
            <pc:sldMk cId="4157373504" sldId="307"/>
            <ac:spMk id="72" creationId="{ACDD4833-B3DF-4B3B-ADC1-EB68315560D7}"/>
          </ac:spMkLst>
        </pc:spChg>
        <pc:spChg chg="add mod">
          <ac:chgData name="Mark Grimes" userId="b58058b7-2ab8-4142-95e7-f7e306e81118" providerId="ADAL" clId="{72EE6269-13CB-4633-93ED-5C031D91579B}" dt="2017-06-11T04:03:40.744" v="294"/>
          <ac:spMkLst>
            <pc:docMk/>
            <pc:sldMk cId="4157373504" sldId="307"/>
            <ac:spMk id="73" creationId="{1E594254-96FD-45F2-BDF2-54AD8991C267}"/>
          </ac:spMkLst>
        </pc:spChg>
        <pc:grpChg chg="add del">
          <ac:chgData name="Mark Grimes" userId="b58058b7-2ab8-4142-95e7-f7e306e81118" providerId="ADAL" clId="{72EE6269-13CB-4633-93ED-5C031D91579B}" dt="2017-06-11T04:02:19.705" v="285"/>
          <ac:grpSpMkLst>
            <pc:docMk/>
            <pc:sldMk cId="4157373504" sldId="307"/>
            <ac:grpSpMk id="11" creationId="{21DB94CB-41C1-4862-85C6-1DC6AD722172}"/>
          </ac:grpSpMkLst>
        </pc:grpChg>
        <pc:grpChg chg="del mod topLvl">
          <ac:chgData name="Mark Grimes" userId="b58058b7-2ab8-4142-95e7-f7e306e81118" providerId="ADAL" clId="{72EE6269-13CB-4633-93ED-5C031D91579B}" dt="2017-06-11T04:02:46.520" v="288"/>
          <ac:grpSpMkLst>
            <pc:docMk/>
            <pc:sldMk cId="4157373504" sldId="307"/>
            <ac:grpSpMk id="12" creationId="{85EC664A-814C-4D93-BC5E-F620A1BC3BB0}"/>
          </ac:grpSpMkLst>
        </pc:grpChg>
        <pc:grpChg chg="mod topLvl">
          <ac:chgData name="Mark Grimes" userId="b58058b7-2ab8-4142-95e7-f7e306e81118" providerId="ADAL" clId="{72EE6269-13CB-4633-93ED-5C031D91579B}" dt="2017-06-11T04:04:42.722" v="330" actId="1076"/>
          <ac:grpSpMkLst>
            <pc:docMk/>
            <pc:sldMk cId="4157373504" sldId="307"/>
            <ac:grpSpMk id="17" creationId="{F41334FE-77D0-4C74-AB17-853423B96CB2}"/>
          </ac:grpSpMkLst>
        </pc:grpChg>
        <pc:grpChg chg="add del">
          <ac:chgData name="Mark Grimes" userId="b58058b7-2ab8-4142-95e7-f7e306e81118" providerId="ADAL" clId="{72EE6269-13CB-4633-93ED-5C031D91579B}" dt="2017-06-11T04:02:19.705" v="285"/>
          <ac:grpSpMkLst>
            <pc:docMk/>
            <pc:sldMk cId="4157373504" sldId="307"/>
            <ac:grpSpMk id="25" creationId="{99AB49B0-F142-461D-8986-E123F490BE2B}"/>
          </ac:grpSpMkLst>
        </pc:grpChg>
        <pc:grpChg chg="del mod topLvl">
          <ac:chgData name="Mark Grimes" userId="b58058b7-2ab8-4142-95e7-f7e306e81118" providerId="ADAL" clId="{72EE6269-13CB-4633-93ED-5C031D91579B}" dt="2017-06-11T04:02:41.077" v="287"/>
          <ac:grpSpMkLst>
            <pc:docMk/>
            <pc:sldMk cId="4157373504" sldId="307"/>
            <ac:grpSpMk id="27" creationId="{E8F22ED3-3A60-4A72-B0B7-539568781F56}"/>
          </ac:grpSpMkLst>
        </pc:grpChg>
        <pc:grpChg chg="add del">
          <ac:chgData name="Mark Grimes" userId="b58058b7-2ab8-4142-95e7-f7e306e81118" providerId="ADAL" clId="{72EE6269-13CB-4633-93ED-5C031D91579B}" dt="2017-06-11T04:02:19.705" v="285"/>
          <ac:grpSpMkLst>
            <pc:docMk/>
            <pc:sldMk cId="4157373504" sldId="307"/>
            <ac:grpSpMk id="38" creationId="{F3EB13C2-8F46-4F19-959A-783340742D49}"/>
          </ac:grpSpMkLst>
        </pc:grpChg>
        <pc:grpChg chg="mod topLvl">
          <ac:chgData name="Mark Grimes" userId="b58058b7-2ab8-4142-95e7-f7e306e81118" providerId="ADAL" clId="{72EE6269-13CB-4633-93ED-5C031D91579B}" dt="2017-06-11T04:04:42.722" v="330" actId="1076"/>
          <ac:grpSpMkLst>
            <pc:docMk/>
            <pc:sldMk cId="4157373504" sldId="307"/>
            <ac:grpSpMk id="42" creationId="{556612D1-AF6A-4C31-834C-DE63A49D5381}"/>
          </ac:grpSpMkLst>
        </pc:grpChg>
        <pc:grpChg chg="add del">
          <ac:chgData name="Mark Grimes" userId="b58058b7-2ab8-4142-95e7-f7e306e81118" providerId="ADAL" clId="{72EE6269-13CB-4633-93ED-5C031D91579B}" dt="2017-06-11T04:02:06.294" v="284"/>
          <ac:grpSpMkLst>
            <pc:docMk/>
            <pc:sldMk cId="4157373504" sldId="307"/>
            <ac:grpSpMk id="52" creationId="{99D6C5DE-95D7-4495-90B5-A5E0BBCC162B}"/>
          </ac:grpSpMkLst>
        </pc:grpChg>
        <pc:grpChg chg="del mod topLvl">
          <ac:chgData name="Mark Grimes" userId="b58058b7-2ab8-4142-95e7-f7e306e81118" providerId="ADAL" clId="{72EE6269-13CB-4633-93ED-5C031D91579B}" dt="2017-06-11T04:02:30.106" v="286"/>
          <ac:grpSpMkLst>
            <pc:docMk/>
            <pc:sldMk cId="4157373504" sldId="307"/>
            <ac:grpSpMk id="54" creationId="{BF372B83-8393-4E5C-AE87-BCDFD5B348FA}"/>
          </ac:grpSpMkLst>
        </pc:grpChg>
        <pc:picChg chg="mod topLvl">
          <ac:chgData name="Mark Grimes" userId="b58058b7-2ab8-4142-95e7-f7e306e81118" providerId="ADAL" clId="{72EE6269-13CB-4633-93ED-5C031D91579B}" dt="2017-06-11T04:04:42.722" v="330" actId="1076"/>
          <ac:picMkLst>
            <pc:docMk/>
            <pc:sldMk cId="4157373504" sldId="307"/>
            <ac:picMk id="13" creationId="{E891DC6B-8287-4531-A564-3C9C95A27F8A}"/>
          </ac:picMkLst>
        </pc:picChg>
        <pc:picChg chg="mod topLvl">
          <ac:chgData name="Mark Grimes" userId="b58058b7-2ab8-4142-95e7-f7e306e81118" providerId="ADAL" clId="{72EE6269-13CB-4633-93ED-5C031D91579B}" dt="2017-06-11T04:04:42.722" v="330" actId="1076"/>
          <ac:picMkLst>
            <pc:docMk/>
            <pc:sldMk cId="4157373504" sldId="307"/>
            <ac:picMk id="28" creationId="{90D879F1-BE0D-47C8-8500-4210AAD30F8C}"/>
          </ac:picMkLst>
        </pc:picChg>
        <pc:picChg chg="mod topLvl">
          <ac:chgData name="Mark Grimes" userId="b58058b7-2ab8-4142-95e7-f7e306e81118" providerId="ADAL" clId="{72EE6269-13CB-4633-93ED-5C031D91579B}" dt="2017-06-11T04:04:42.722" v="330" actId="1076"/>
          <ac:picMkLst>
            <pc:docMk/>
            <pc:sldMk cId="4157373504" sldId="307"/>
            <ac:picMk id="34" creationId="{CA6367E2-5C1E-4317-A42E-067E3D6CB41C}"/>
          </ac:picMkLst>
        </pc:picChg>
        <pc:picChg chg="mod topLvl">
          <ac:chgData name="Mark Grimes" userId="b58058b7-2ab8-4142-95e7-f7e306e81118" providerId="ADAL" clId="{72EE6269-13CB-4633-93ED-5C031D91579B}" dt="2017-06-11T04:04:42.722" v="330" actId="1076"/>
          <ac:picMkLst>
            <pc:docMk/>
            <pc:sldMk cId="4157373504" sldId="307"/>
            <ac:picMk id="43" creationId="{5DB6FE2F-7A76-44D9-93CC-0DB2E69AFAED}"/>
          </ac:picMkLst>
        </pc:picChg>
        <pc:picChg chg="mod topLvl">
          <ac:chgData name="Mark Grimes" userId="b58058b7-2ab8-4142-95e7-f7e306e81118" providerId="ADAL" clId="{72EE6269-13CB-4633-93ED-5C031D91579B}" dt="2017-06-11T04:04:42.722" v="330" actId="1076"/>
          <ac:picMkLst>
            <pc:docMk/>
            <pc:sldMk cId="4157373504" sldId="307"/>
            <ac:picMk id="55" creationId="{DD470067-BFEF-43A1-B486-BA30C7B7499A}"/>
          </ac:picMkLst>
        </pc:picChg>
        <pc:picChg chg="mod topLvl">
          <ac:chgData name="Mark Grimes" userId="b58058b7-2ab8-4142-95e7-f7e306e81118" providerId="ADAL" clId="{72EE6269-13CB-4633-93ED-5C031D91579B}" dt="2017-06-11T04:04:42.722" v="330" actId="1076"/>
          <ac:picMkLst>
            <pc:docMk/>
            <pc:sldMk cId="4157373504" sldId="307"/>
            <ac:picMk id="61" creationId="{5FEDBAE4-45C8-4773-BA0A-0FC3232BA70C}"/>
          </ac:picMkLst>
        </pc:picChg>
        <pc:cxnChg chg="mod topLvl">
          <ac:chgData name="Mark Grimes" userId="b58058b7-2ab8-4142-95e7-f7e306e81118" providerId="ADAL" clId="{72EE6269-13CB-4633-93ED-5C031D91579B}" dt="2017-06-11T04:04:42.722" v="330" actId="1076"/>
          <ac:cxnSpMkLst>
            <pc:docMk/>
            <pc:sldMk cId="4157373504" sldId="307"/>
            <ac:cxnSpMk id="18" creationId="{658FC19D-B71B-4797-81AB-F5DC22B3E778}"/>
          </ac:cxnSpMkLst>
        </pc:cxnChg>
        <pc:cxnChg chg="mod topLvl">
          <ac:chgData name="Mark Grimes" userId="b58058b7-2ab8-4142-95e7-f7e306e81118" providerId="ADAL" clId="{72EE6269-13CB-4633-93ED-5C031D91579B}" dt="2017-06-11T04:04:42.722" v="330" actId="1076"/>
          <ac:cxnSpMkLst>
            <pc:docMk/>
            <pc:sldMk cId="4157373504" sldId="307"/>
            <ac:cxnSpMk id="20" creationId="{3C2FB2AF-BBD3-4322-97BE-B7FF77D85833}"/>
          </ac:cxnSpMkLst>
        </pc:cxnChg>
        <pc:cxnChg chg="mod topLvl">
          <ac:chgData name="Mark Grimes" userId="b58058b7-2ab8-4142-95e7-f7e306e81118" providerId="ADAL" clId="{72EE6269-13CB-4633-93ED-5C031D91579B}" dt="2017-06-11T04:04:42.722" v="330" actId="1076"/>
          <ac:cxnSpMkLst>
            <pc:docMk/>
            <pc:sldMk cId="4157373504" sldId="307"/>
            <ac:cxnSpMk id="36" creationId="{7199B37B-FB34-436C-A6CB-C7D999133D55}"/>
          </ac:cxnSpMkLst>
        </pc:cxnChg>
        <pc:cxnChg chg="mod topLvl">
          <ac:chgData name="Mark Grimes" userId="b58058b7-2ab8-4142-95e7-f7e306e81118" providerId="ADAL" clId="{72EE6269-13CB-4633-93ED-5C031D91579B}" dt="2017-06-11T04:04:42.722" v="330" actId="1076"/>
          <ac:cxnSpMkLst>
            <pc:docMk/>
            <pc:sldMk cId="4157373504" sldId="307"/>
            <ac:cxnSpMk id="37" creationId="{B23321F0-3EDB-4EE2-950A-23AC3C26F0EE}"/>
          </ac:cxnSpMkLst>
        </pc:cxnChg>
        <pc:cxnChg chg="mod topLvl">
          <ac:chgData name="Mark Grimes" userId="b58058b7-2ab8-4142-95e7-f7e306e81118" providerId="ADAL" clId="{72EE6269-13CB-4633-93ED-5C031D91579B}" dt="2017-06-11T04:04:42.722" v="330" actId="1076"/>
          <ac:cxnSpMkLst>
            <pc:docMk/>
            <pc:sldMk cId="4157373504" sldId="307"/>
            <ac:cxnSpMk id="44" creationId="{BD539069-8E84-4B6F-8ECF-04B0933366AF}"/>
          </ac:cxnSpMkLst>
        </pc:cxnChg>
        <pc:cxnChg chg="mod topLvl">
          <ac:chgData name="Mark Grimes" userId="b58058b7-2ab8-4142-95e7-f7e306e81118" providerId="ADAL" clId="{72EE6269-13CB-4633-93ED-5C031D91579B}" dt="2017-06-11T04:04:42.722" v="330" actId="1076"/>
          <ac:cxnSpMkLst>
            <pc:docMk/>
            <pc:sldMk cId="4157373504" sldId="307"/>
            <ac:cxnSpMk id="46" creationId="{34117406-9191-4943-A221-A32CE45F523D}"/>
          </ac:cxnSpMkLst>
        </pc:cxnChg>
        <pc:cxnChg chg="mod topLvl">
          <ac:chgData name="Mark Grimes" userId="b58058b7-2ab8-4142-95e7-f7e306e81118" providerId="ADAL" clId="{72EE6269-13CB-4633-93ED-5C031D91579B}" dt="2017-06-11T04:04:42.722" v="330" actId="1076"/>
          <ac:cxnSpMkLst>
            <pc:docMk/>
            <pc:sldMk cId="4157373504" sldId="307"/>
            <ac:cxnSpMk id="63" creationId="{ABA6A1E2-5242-433E-9685-76AA38FF66D3}"/>
          </ac:cxnSpMkLst>
        </pc:cxnChg>
        <pc:cxnChg chg="mod topLvl">
          <ac:chgData name="Mark Grimes" userId="b58058b7-2ab8-4142-95e7-f7e306e81118" providerId="ADAL" clId="{72EE6269-13CB-4633-93ED-5C031D91579B}" dt="2017-06-11T04:04:42.722" v="330" actId="1076"/>
          <ac:cxnSpMkLst>
            <pc:docMk/>
            <pc:sldMk cId="4157373504" sldId="307"/>
            <ac:cxnSpMk id="64" creationId="{1460C51C-CBBC-4822-87BD-740C02A53F9E}"/>
          </ac:cxnSpMkLst>
        </pc:cxnChg>
      </pc:sldChg>
      <pc:sldChg chg="add">
        <pc:chgData name="Mark Grimes" userId="b58058b7-2ab8-4142-95e7-f7e306e81118" providerId="ADAL" clId="{72EE6269-13CB-4633-93ED-5C031D91579B}" dt="2017-06-11T04:05:23.602" v="333"/>
        <pc:sldMkLst>
          <pc:docMk/>
          <pc:sldMk cId="1373361782" sldId="30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Networking</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3E42D143-F001-4C04-A534-AE311517B45D}">
      <dgm:prSet phldrT="[Text]"/>
      <dgm:spPr/>
      <dgm:t>
        <a:bodyPr/>
        <a:lstStyle/>
        <a:p>
          <a:r>
            <a:rPr lang="en-US" dirty="0">
              <a:solidFill>
                <a:schemeClr val="tx1"/>
              </a:solidFill>
            </a:rPr>
            <a:t>Hybrid</a:t>
          </a:r>
        </a:p>
      </dgm:t>
    </dgm:pt>
    <dgm:pt modelId="{371518E1-3E0D-4965-B8B4-ED69DBD73485}" type="parTrans" cxnId="{7DC679CC-02F0-4C1A-B2EE-C1B5FD646786}">
      <dgm:prSet/>
      <dgm:spPr/>
      <dgm:t>
        <a:bodyPr/>
        <a:lstStyle/>
        <a:p>
          <a:endParaRPr lang="en-US"/>
        </a:p>
      </dgm:t>
    </dgm:pt>
    <dgm:pt modelId="{B699EEE4-900F-4024-886B-29CF6EEF61C7}" type="sibTrans" cxnId="{7DC679CC-02F0-4C1A-B2EE-C1B5FD646786}">
      <dgm:prSet/>
      <dgm:spPr/>
      <dgm:t>
        <a:bodyPr/>
        <a:lstStyle/>
        <a:p>
          <a:endParaRPr lang="en-US"/>
        </a:p>
      </dgm:t>
    </dgm:pt>
    <dgm:pt modelId="{90726E42-CA32-46D5-A01B-DD0852E20DB9}">
      <dgm:prSet phldrT="[Text]"/>
      <dgm:spPr/>
      <dgm:t>
        <a:bodyPr/>
        <a:lstStyle/>
        <a:p>
          <a:r>
            <a:rPr lang="en-US" dirty="0">
              <a:solidFill>
                <a:schemeClr val="tx1"/>
              </a:solidFill>
            </a:rPr>
            <a:t>Networking Services</a:t>
          </a:r>
        </a:p>
      </dgm:t>
    </dgm:pt>
    <dgm:pt modelId="{95015126-8D8F-45DC-9212-7DB11CEABE4C}" type="parTrans" cxnId="{84DF2DF6-F156-41C8-91AB-F2B3DB6F5ABD}">
      <dgm:prSet/>
      <dgm:spPr/>
      <dgm:t>
        <a:bodyPr/>
        <a:lstStyle/>
        <a:p>
          <a:endParaRPr lang="en-US"/>
        </a:p>
      </dgm:t>
    </dgm:pt>
    <dgm:pt modelId="{869F1D77-4908-4854-B61E-1FF585AC3EC3}" type="sibTrans" cxnId="{84DF2DF6-F156-41C8-91AB-F2B3DB6F5ABD}">
      <dgm:prSet/>
      <dgm:spPr/>
      <dgm:t>
        <a:bodyPr/>
        <a:lstStyle/>
        <a:p>
          <a:endParaRPr lang="en-US"/>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6">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3">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6"/>
      <dgm:spPr/>
    </dgm:pt>
    <dgm:pt modelId="{F78791F6-8845-4D85-8FCC-3525878660B6}" type="pres">
      <dgm:prSet presAssocID="{BBFAC1CF-FB45-4815-B4AD-A0064D1B9DF7}" presName="spaceBetweenRectangles" presStyleCnt="0"/>
      <dgm:spPr/>
    </dgm:pt>
    <dgm:pt modelId="{6CF4C1CA-40DF-4E8A-BD88-E13A938E8EA5}" type="pres">
      <dgm:prSet presAssocID="{3E42D143-F001-4C04-A534-AE311517B45D}" presName="composite" presStyleCnt="0"/>
      <dgm:spPr/>
    </dgm:pt>
    <dgm:pt modelId="{1AA6BB51-CA96-4ECB-B70F-3B7342AB03D2}" type="pres">
      <dgm:prSet presAssocID="{3E42D143-F001-4C04-A534-AE311517B45D}" presName="Parent1" presStyleLbl="node1" presStyleIdx="2" presStyleCnt="6">
        <dgm:presLayoutVars>
          <dgm:chMax val="1"/>
          <dgm:chPref val="1"/>
          <dgm:bulletEnabled val="1"/>
        </dgm:presLayoutVars>
      </dgm:prSet>
      <dgm:spPr/>
    </dgm:pt>
    <dgm:pt modelId="{EF0B30A0-57B3-468F-8680-9CB986E14669}" type="pres">
      <dgm:prSet presAssocID="{3E42D143-F001-4C04-A534-AE311517B45D}" presName="Childtext1" presStyleLbl="revTx" presStyleIdx="1" presStyleCnt="3">
        <dgm:presLayoutVars>
          <dgm:chMax val="0"/>
          <dgm:chPref val="0"/>
          <dgm:bulletEnabled val="1"/>
        </dgm:presLayoutVars>
      </dgm:prSet>
      <dgm:spPr/>
    </dgm:pt>
    <dgm:pt modelId="{4AA1BEA1-437F-400C-A2B0-815CE8D50960}" type="pres">
      <dgm:prSet presAssocID="{3E42D143-F001-4C04-A534-AE311517B45D}" presName="BalanceSpacing" presStyleCnt="0"/>
      <dgm:spPr/>
    </dgm:pt>
    <dgm:pt modelId="{55B97AEA-27E8-43A7-9A94-E4CDFED7A04F}" type="pres">
      <dgm:prSet presAssocID="{3E42D143-F001-4C04-A534-AE311517B45D}" presName="BalanceSpacing1" presStyleCnt="0"/>
      <dgm:spPr/>
    </dgm:pt>
    <dgm:pt modelId="{7CCC4A87-9514-417D-9FE7-58C0B12D1E49}" type="pres">
      <dgm:prSet presAssocID="{B699EEE4-900F-4024-886B-29CF6EEF61C7}" presName="Accent1Text" presStyleLbl="node1" presStyleIdx="3" presStyleCnt="6"/>
      <dgm:spPr/>
    </dgm:pt>
    <dgm:pt modelId="{8BC33374-BF9F-4C0A-A285-39FCAB1A5521}" type="pres">
      <dgm:prSet presAssocID="{B699EEE4-900F-4024-886B-29CF6EEF61C7}" presName="spaceBetweenRectangles" presStyleCnt="0"/>
      <dgm:spPr/>
    </dgm:pt>
    <dgm:pt modelId="{8748DF21-DA4F-45F7-BBC0-8A8C53916087}" type="pres">
      <dgm:prSet presAssocID="{90726E42-CA32-46D5-A01B-DD0852E20DB9}" presName="composite" presStyleCnt="0"/>
      <dgm:spPr/>
    </dgm:pt>
    <dgm:pt modelId="{216AC79E-59BF-4C40-8292-B33BED337596}" type="pres">
      <dgm:prSet presAssocID="{90726E42-CA32-46D5-A01B-DD0852E20DB9}" presName="Parent1" presStyleLbl="node1" presStyleIdx="4" presStyleCnt="6">
        <dgm:presLayoutVars>
          <dgm:chMax val="1"/>
          <dgm:chPref val="1"/>
          <dgm:bulletEnabled val="1"/>
        </dgm:presLayoutVars>
      </dgm:prSet>
      <dgm:spPr/>
    </dgm:pt>
    <dgm:pt modelId="{43CD00CB-DDEF-4676-9BB0-FA4C0868D94D}" type="pres">
      <dgm:prSet presAssocID="{90726E42-CA32-46D5-A01B-DD0852E20DB9}" presName="Childtext1" presStyleLbl="revTx" presStyleIdx="2" presStyleCnt="3">
        <dgm:presLayoutVars>
          <dgm:chMax val="0"/>
          <dgm:chPref val="0"/>
          <dgm:bulletEnabled val="1"/>
        </dgm:presLayoutVars>
      </dgm:prSet>
      <dgm:spPr/>
    </dgm:pt>
    <dgm:pt modelId="{F8C4D44B-D498-46C9-B427-BE0A22D88F79}" type="pres">
      <dgm:prSet presAssocID="{90726E42-CA32-46D5-A01B-DD0852E20DB9}" presName="BalanceSpacing" presStyleCnt="0"/>
      <dgm:spPr/>
    </dgm:pt>
    <dgm:pt modelId="{4FB570E6-3959-450A-B9A7-8AC35CA421A2}" type="pres">
      <dgm:prSet presAssocID="{90726E42-CA32-46D5-A01B-DD0852E20DB9}" presName="BalanceSpacing1" presStyleCnt="0"/>
      <dgm:spPr/>
    </dgm:pt>
    <dgm:pt modelId="{944748A2-8040-43BE-9B04-4C5E3200CB28}" type="pres">
      <dgm:prSet presAssocID="{869F1D77-4908-4854-B61E-1FF585AC3EC3}" presName="Accent1Text" presStyleLbl="node1" presStyleIdx="5" presStyleCnt="6"/>
      <dgm:spPr/>
    </dgm:pt>
  </dgm:ptLst>
  <dgm:cxnLst>
    <dgm:cxn modelId="{64579302-47B0-4745-846C-EDDB1332E2A0}" type="presOf" srcId="{BBFAC1CF-FB45-4815-B4AD-A0064D1B9DF7}" destId="{9A30A22A-4099-4164-B490-37968B1380F3}" srcOrd="0" destOrd="0" presId="urn:microsoft.com/office/officeart/2008/layout/AlternatingHexagons"/>
    <dgm:cxn modelId="{4E360107-74D7-4DC0-AB2E-F38EC30F0509}" type="presOf" srcId="{90726E42-CA32-46D5-A01B-DD0852E20DB9}" destId="{216AC79E-59BF-4C40-8292-B33BED337596}"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3C909672-D42F-46E1-94F8-FFB32BC52A39}" type="presOf" srcId="{3E42D143-F001-4C04-A534-AE311517B45D}" destId="{1AA6BB51-CA96-4ECB-B70F-3B7342AB03D2}"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7DC679CC-02F0-4C1A-B2EE-C1B5FD646786}" srcId="{A6DD3D5F-E149-46DF-9DCA-EAF6439D8FBC}" destId="{3E42D143-F001-4C04-A534-AE311517B45D}" srcOrd="1" destOrd="0" parTransId="{371518E1-3E0D-4965-B8B4-ED69DBD73485}" sibTransId="{B699EEE4-900F-4024-886B-29CF6EEF61C7}"/>
    <dgm:cxn modelId="{0A146BD5-EB39-4CCB-BC59-621E6AA370F8}" type="presOf" srcId="{B699EEE4-900F-4024-886B-29CF6EEF61C7}" destId="{7CCC4A87-9514-417D-9FE7-58C0B12D1E49}" srcOrd="0" destOrd="0" presId="urn:microsoft.com/office/officeart/2008/layout/AlternatingHexagons"/>
    <dgm:cxn modelId="{84DF2DF6-F156-41C8-91AB-F2B3DB6F5ABD}" srcId="{A6DD3D5F-E149-46DF-9DCA-EAF6439D8FBC}" destId="{90726E42-CA32-46D5-A01B-DD0852E20DB9}" srcOrd="2" destOrd="0" parTransId="{95015126-8D8F-45DC-9212-7DB11CEABE4C}" sibTransId="{869F1D77-4908-4854-B61E-1FF585AC3EC3}"/>
    <dgm:cxn modelId="{3B539AFF-472B-4369-9560-AC8B758992F3}" type="presOf" srcId="{869F1D77-4908-4854-B61E-1FF585AC3EC3}" destId="{944748A2-8040-43BE-9B04-4C5E3200CB28}"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5F1DBFA7-6EE0-416C-95F6-6656D0B28919}" type="presParOf" srcId="{351FC134-8697-4C99-AFA8-B90BC49F3901}" destId="{6CF4C1CA-40DF-4E8A-BD88-E13A938E8EA5}" srcOrd="2" destOrd="0" presId="urn:microsoft.com/office/officeart/2008/layout/AlternatingHexagons"/>
    <dgm:cxn modelId="{892909D6-90DE-41E7-A711-ABC118B3446D}" type="presParOf" srcId="{6CF4C1CA-40DF-4E8A-BD88-E13A938E8EA5}" destId="{1AA6BB51-CA96-4ECB-B70F-3B7342AB03D2}" srcOrd="0" destOrd="0" presId="urn:microsoft.com/office/officeart/2008/layout/AlternatingHexagons"/>
    <dgm:cxn modelId="{62E7DF49-387C-4C25-B40F-FB64AFC51BA4}" type="presParOf" srcId="{6CF4C1CA-40DF-4E8A-BD88-E13A938E8EA5}" destId="{EF0B30A0-57B3-468F-8680-9CB986E14669}" srcOrd="1" destOrd="0" presId="urn:microsoft.com/office/officeart/2008/layout/AlternatingHexagons"/>
    <dgm:cxn modelId="{6FBBDD64-79AB-47D8-BC81-EC3393E32DA2}" type="presParOf" srcId="{6CF4C1CA-40DF-4E8A-BD88-E13A938E8EA5}" destId="{4AA1BEA1-437F-400C-A2B0-815CE8D50960}" srcOrd="2" destOrd="0" presId="urn:microsoft.com/office/officeart/2008/layout/AlternatingHexagons"/>
    <dgm:cxn modelId="{75EF031F-8C4C-49E4-862E-4AD68D4A1912}" type="presParOf" srcId="{6CF4C1CA-40DF-4E8A-BD88-E13A938E8EA5}" destId="{55B97AEA-27E8-43A7-9A94-E4CDFED7A04F}" srcOrd="3" destOrd="0" presId="urn:microsoft.com/office/officeart/2008/layout/AlternatingHexagons"/>
    <dgm:cxn modelId="{8A24D91A-02D5-40FF-966E-72009AC51571}" type="presParOf" srcId="{6CF4C1CA-40DF-4E8A-BD88-E13A938E8EA5}" destId="{7CCC4A87-9514-417D-9FE7-58C0B12D1E49}" srcOrd="4" destOrd="0" presId="urn:microsoft.com/office/officeart/2008/layout/AlternatingHexagons"/>
    <dgm:cxn modelId="{9B637E3B-5811-41EA-AC9E-71CD7AFEB814}" type="presParOf" srcId="{351FC134-8697-4C99-AFA8-B90BC49F3901}" destId="{8BC33374-BF9F-4C0A-A285-39FCAB1A5521}" srcOrd="3" destOrd="0" presId="urn:microsoft.com/office/officeart/2008/layout/AlternatingHexagons"/>
    <dgm:cxn modelId="{AF5C0AA9-0692-4CDA-86E7-CB761A2B7520}" type="presParOf" srcId="{351FC134-8697-4C99-AFA8-B90BC49F3901}" destId="{8748DF21-DA4F-45F7-BBC0-8A8C53916087}" srcOrd="4" destOrd="0" presId="urn:microsoft.com/office/officeart/2008/layout/AlternatingHexagons"/>
    <dgm:cxn modelId="{BD4122C2-4CA1-4E5D-9ECD-31432F0B06E0}" type="presParOf" srcId="{8748DF21-DA4F-45F7-BBC0-8A8C53916087}" destId="{216AC79E-59BF-4C40-8292-B33BED337596}" srcOrd="0" destOrd="0" presId="urn:microsoft.com/office/officeart/2008/layout/AlternatingHexagons"/>
    <dgm:cxn modelId="{23EE3657-61EC-4806-A288-45D3C14E906B}" type="presParOf" srcId="{8748DF21-DA4F-45F7-BBC0-8A8C53916087}" destId="{43CD00CB-DDEF-4676-9BB0-FA4C0868D94D}" srcOrd="1" destOrd="0" presId="urn:microsoft.com/office/officeart/2008/layout/AlternatingHexagons"/>
    <dgm:cxn modelId="{7C417884-2DAB-451A-AB20-232CA4B9D528}" type="presParOf" srcId="{8748DF21-DA4F-45F7-BBC0-8A8C53916087}" destId="{F8C4D44B-D498-46C9-B427-BE0A22D88F79}" srcOrd="2" destOrd="0" presId="urn:microsoft.com/office/officeart/2008/layout/AlternatingHexagons"/>
    <dgm:cxn modelId="{82A9DC31-1AB1-473A-9A05-1CD6AE560CB2}" type="presParOf" srcId="{8748DF21-DA4F-45F7-BBC0-8A8C53916087}" destId="{4FB570E6-3959-450A-B9A7-8AC35CA421A2}" srcOrd="3" destOrd="0" presId="urn:microsoft.com/office/officeart/2008/layout/AlternatingHexagons"/>
    <dgm:cxn modelId="{5EDF5BA7-68B8-4EC5-9EEC-F702818964A8}" type="presParOf" srcId="{8748DF21-DA4F-45F7-BBC0-8A8C53916087}" destId="{944748A2-8040-43BE-9B04-4C5E3200CB2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276665"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a:t>
          </a:r>
        </a:p>
      </dsp:txBody>
      <dsp:txXfrm rot="-5400000">
        <a:off x="2576574" y="681386"/>
        <a:ext cx="895430" cy="1029230"/>
      </dsp:txXfrm>
    </dsp:sp>
    <dsp:sp modelId="{9A53782E-84B7-495E-BB96-20026BD94B97}">
      <dsp:nvSpPr>
        <dsp:cNvPr id="0" name=""/>
        <dsp:cNvSpPr/>
      </dsp:nvSpPr>
      <dsp:spPr>
        <a:xfrm>
          <a:off x="3714196" y="747426"/>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71729"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171638" y="681386"/>
        <a:ext cx="895430" cy="1029230"/>
      </dsp:txXfrm>
    </dsp:sp>
    <dsp:sp modelId="{1AA6BB51-CA96-4ECB-B70F-3B7342AB03D2}">
      <dsp:nvSpPr>
        <dsp:cNvPr id="0" name=""/>
        <dsp:cNvSpPr/>
      </dsp:nvSpPr>
      <dsp:spPr>
        <a:xfrm rot="5400000">
          <a:off x="1571505"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Hybrid</a:t>
          </a:r>
        </a:p>
      </dsp:txBody>
      <dsp:txXfrm rot="-5400000">
        <a:off x="1871414" y="1950552"/>
        <a:ext cx="895430" cy="1029230"/>
      </dsp:txXfrm>
    </dsp:sp>
    <dsp:sp modelId="{EF0B30A0-57B3-468F-8680-9CB986E14669}">
      <dsp:nvSpPr>
        <dsp:cNvPr id="0" name=""/>
        <dsp:cNvSpPr/>
      </dsp:nvSpPr>
      <dsp:spPr>
        <a:xfrm>
          <a:off x="0" y="2016593"/>
          <a:ext cx="1614868" cy="897149"/>
        </a:xfrm>
        <a:prstGeom prst="rect">
          <a:avLst/>
        </a:prstGeom>
        <a:noFill/>
        <a:ln>
          <a:noFill/>
        </a:ln>
        <a:effectLst/>
      </dsp:spPr>
      <dsp:style>
        <a:lnRef idx="0">
          <a:scrgbClr r="0" g="0" b="0"/>
        </a:lnRef>
        <a:fillRef idx="0">
          <a:scrgbClr r="0" g="0" b="0"/>
        </a:fillRef>
        <a:effectRef idx="0">
          <a:scrgbClr r="0" g="0" b="0"/>
        </a:effectRef>
        <a:fontRef idx="minor"/>
      </dsp:style>
    </dsp:sp>
    <dsp:sp modelId="{7CCC4A87-9514-417D-9FE7-58C0B12D1E49}">
      <dsp:nvSpPr>
        <dsp:cNvPr id="0" name=""/>
        <dsp:cNvSpPr/>
      </dsp:nvSpPr>
      <dsp:spPr>
        <a:xfrm rot="5400000">
          <a:off x="2976441"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76350" y="1950552"/>
        <a:ext cx="895430" cy="1029230"/>
      </dsp:txXfrm>
    </dsp:sp>
    <dsp:sp modelId="{216AC79E-59BF-4C40-8292-B33BED337596}">
      <dsp:nvSpPr>
        <dsp:cNvPr id="0" name=""/>
        <dsp:cNvSpPr/>
      </dsp:nvSpPr>
      <dsp:spPr>
        <a:xfrm rot="5400000">
          <a:off x="2276665"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 Services</a:t>
          </a:r>
        </a:p>
      </dsp:txBody>
      <dsp:txXfrm rot="-5400000">
        <a:off x="2576574" y="3219719"/>
        <a:ext cx="895430" cy="1029230"/>
      </dsp:txXfrm>
    </dsp:sp>
    <dsp:sp modelId="{43CD00CB-DDEF-4676-9BB0-FA4C0868D94D}">
      <dsp:nvSpPr>
        <dsp:cNvPr id="0" name=""/>
        <dsp:cNvSpPr/>
      </dsp:nvSpPr>
      <dsp:spPr>
        <a:xfrm>
          <a:off x="3714196" y="3285760"/>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44748A2-8040-43BE-9B04-4C5E3200CB28}">
      <dsp:nvSpPr>
        <dsp:cNvPr id="0" name=""/>
        <dsp:cNvSpPr/>
      </dsp:nvSpPr>
      <dsp:spPr>
        <a:xfrm rot="5400000">
          <a:off x="871729"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71638" y="3219719"/>
        <a:ext cx="895430" cy="102923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10/16/2017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10/16/2017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1276663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3662734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590498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817036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2203632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311184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a:p>
        </p:txBody>
      </p:sp>
    </p:spTree>
    <p:extLst>
      <p:ext uri="{BB962C8B-B14F-4D97-AF65-F5344CB8AC3E}">
        <p14:creationId xmlns:p14="http://schemas.microsoft.com/office/powerpoint/2010/main" val="406037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a:p>
        </p:txBody>
      </p:sp>
    </p:spTree>
    <p:extLst>
      <p:ext uri="{BB962C8B-B14F-4D97-AF65-F5344CB8AC3E}">
        <p14:creationId xmlns:p14="http://schemas.microsoft.com/office/powerpoint/2010/main" val="475721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3800820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1456002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a:p>
        </p:txBody>
      </p:sp>
    </p:spTree>
    <p:extLst>
      <p:ext uri="{BB962C8B-B14F-4D97-AF65-F5344CB8AC3E}">
        <p14:creationId xmlns:p14="http://schemas.microsoft.com/office/powerpoint/2010/main" val="1344721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a:p>
        </p:txBody>
      </p:sp>
    </p:spTree>
    <p:extLst>
      <p:ext uri="{BB962C8B-B14F-4D97-AF65-F5344CB8AC3E}">
        <p14:creationId xmlns:p14="http://schemas.microsoft.com/office/powerpoint/2010/main" val="2977134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a:p>
        </p:txBody>
      </p:sp>
    </p:spTree>
    <p:extLst>
      <p:ext uri="{BB962C8B-B14F-4D97-AF65-F5344CB8AC3E}">
        <p14:creationId xmlns:p14="http://schemas.microsoft.com/office/powerpoint/2010/main" val="12489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513931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1755330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2330055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a:p>
        </p:txBody>
      </p:sp>
    </p:spTree>
    <p:extLst>
      <p:ext uri="{BB962C8B-B14F-4D97-AF65-F5344CB8AC3E}">
        <p14:creationId xmlns:p14="http://schemas.microsoft.com/office/powerpoint/2010/main" val="1143473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a:p>
        </p:txBody>
      </p:sp>
    </p:spTree>
    <p:extLst>
      <p:ext uri="{BB962C8B-B14F-4D97-AF65-F5344CB8AC3E}">
        <p14:creationId xmlns:p14="http://schemas.microsoft.com/office/powerpoint/2010/main" val="1181497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a:p>
        </p:txBody>
      </p:sp>
    </p:spTree>
    <p:extLst>
      <p:ext uri="{BB962C8B-B14F-4D97-AF65-F5344CB8AC3E}">
        <p14:creationId xmlns:p14="http://schemas.microsoft.com/office/powerpoint/2010/main" val="275475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3264360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a:p>
        </p:txBody>
      </p:sp>
    </p:spTree>
    <p:extLst>
      <p:ext uri="{BB962C8B-B14F-4D97-AF65-F5344CB8AC3E}">
        <p14:creationId xmlns:p14="http://schemas.microsoft.com/office/powerpoint/2010/main" val="341602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10/16/2017 4:00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6943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10/16/2017 4:00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a:p>
        </p:txBody>
      </p:sp>
    </p:spTree>
    <p:extLst>
      <p:ext uri="{BB962C8B-B14F-4D97-AF65-F5344CB8AC3E}">
        <p14:creationId xmlns:p14="http://schemas.microsoft.com/office/powerpoint/2010/main" val="3056717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a:p>
        </p:txBody>
      </p:sp>
    </p:spTree>
    <p:extLst>
      <p:ext uri="{BB962C8B-B14F-4D97-AF65-F5344CB8AC3E}">
        <p14:creationId xmlns:p14="http://schemas.microsoft.com/office/powerpoint/2010/main" val="501051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33</a:t>
            </a:fld>
            <a:endParaRPr lang="en-US"/>
          </a:p>
        </p:txBody>
      </p:sp>
    </p:spTree>
    <p:extLst>
      <p:ext uri="{BB962C8B-B14F-4D97-AF65-F5344CB8AC3E}">
        <p14:creationId xmlns:p14="http://schemas.microsoft.com/office/powerpoint/2010/main" val="689520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a:p>
        </p:txBody>
      </p:sp>
    </p:spTree>
    <p:extLst>
      <p:ext uri="{BB962C8B-B14F-4D97-AF65-F5344CB8AC3E}">
        <p14:creationId xmlns:p14="http://schemas.microsoft.com/office/powerpoint/2010/main" val="249764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a:p>
        </p:txBody>
      </p:sp>
    </p:spTree>
    <p:extLst>
      <p:ext uri="{BB962C8B-B14F-4D97-AF65-F5344CB8AC3E}">
        <p14:creationId xmlns:p14="http://schemas.microsoft.com/office/powerpoint/2010/main" val="32020790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a:p>
        </p:txBody>
      </p:sp>
    </p:spTree>
    <p:extLst>
      <p:ext uri="{BB962C8B-B14F-4D97-AF65-F5344CB8AC3E}">
        <p14:creationId xmlns:p14="http://schemas.microsoft.com/office/powerpoint/2010/main" val="1572601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a:p>
        </p:txBody>
      </p:sp>
    </p:spTree>
    <p:extLst>
      <p:ext uri="{BB962C8B-B14F-4D97-AF65-F5344CB8AC3E}">
        <p14:creationId xmlns:p14="http://schemas.microsoft.com/office/powerpoint/2010/main" val="2849630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a:p>
        </p:txBody>
      </p:sp>
    </p:spTree>
    <p:extLst>
      <p:ext uri="{BB962C8B-B14F-4D97-AF65-F5344CB8AC3E}">
        <p14:creationId xmlns:p14="http://schemas.microsoft.com/office/powerpoint/2010/main" val="2539211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a:p>
        </p:txBody>
      </p:sp>
    </p:spTree>
    <p:extLst>
      <p:ext uri="{BB962C8B-B14F-4D97-AF65-F5344CB8AC3E}">
        <p14:creationId xmlns:p14="http://schemas.microsoft.com/office/powerpoint/2010/main" val="185873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265258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a:p>
        </p:txBody>
      </p:sp>
    </p:spTree>
    <p:extLst>
      <p:ext uri="{BB962C8B-B14F-4D97-AF65-F5344CB8AC3E}">
        <p14:creationId xmlns:p14="http://schemas.microsoft.com/office/powerpoint/2010/main" val="3005989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a:p>
        </p:txBody>
      </p:sp>
    </p:spTree>
    <p:extLst>
      <p:ext uri="{BB962C8B-B14F-4D97-AF65-F5344CB8AC3E}">
        <p14:creationId xmlns:p14="http://schemas.microsoft.com/office/powerpoint/2010/main" val="3959866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a:p>
        </p:txBody>
      </p:sp>
    </p:spTree>
    <p:extLst>
      <p:ext uri="{BB962C8B-B14F-4D97-AF65-F5344CB8AC3E}">
        <p14:creationId xmlns:p14="http://schemas.microsoft.com/office/powerpoint/2010/main" val="4245951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a:p>
        </p:txBody>
      </p:sp>
    </p:spTree>
    <p:extLst>
      <p:ext uri="{BB962C8B-B14F-4D97-AF65-F5344CB8AC3E}">
        <p14:creationId xmlns:p14="http://schemas.microsoft.com/office/powerpoint/2010/main" val="2593513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a:p>
        </p:txBody>
      </p:sp>
    </p:spTree>
    <p:extLst>
      <p:ext uri="{BB962C8B-B14F-4D97-AF65-F5344CB8AC3E}">
        <p14:creationId xmlns:p14="http://schemas.microsoft.com/office/powerpoint/2010/main" val="2334271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a:p>
        </p:txBody>
      </p:sp>
    </p:spTree>
    <p:extLst>
      <p:ext uri="{BB962C8B-B14F-4D97-AF65-F5344CB8AC3E}">
        <p14:creationId xmlns:p14="http://schemas.microsoft.com/office/powerpoint/2010/main" val="918387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a:p>
        </p:txBody>
      </p:sp>
    </p:spTree>
    <p:extLst>
      <p:ext uri="{BB962C8B-B14F-4D97-AF65-F5344CB8AC3E}">
        <p14:creationId xmlns:p14="http://schemas.microsoft.com/office/powerpoint/2010/main" val="3640112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a:p>
        </p:txBody>
      </p:sp>
    </p:spTree>
    <p:extLst>
      <p:ext uri="{BB962C8B-B14F-4D97-AF65-F5344CB8AC3E}">
        <p14:creationId xmlns:p14="http://schemas.microsoft.com/office/powerpoint/2010/main" val="66069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1897872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a:p>
        </p:txBody>
      </p:sp>
    </p:spTree>
    <p:extLst>
      <p:ext uri="{BB962C8B-B14F-4D97-AF65-F5344CB8AC3E}">
        <p14:creationId xmlns:p14="http://schemas.microsoft.com/office/powerpoint/2010/main" val="3130722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413797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2043357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a:p>
        </p:txBody>
      </p:sp>
    </p:spTree>
    <p:extLst>
      <p:ext uri="{BB962C8B-B14F-4D97-AF65-F5344CB8AC3E}">
        <p14:creationId xmlns:p14="http://schemas.microsoft.com/office/powerpoint/2010/main" val="134364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735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10/16/2017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10/16/2017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10/16/2017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1.emf"/><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10/16/2017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microsoft.com/en-us/azure/expressroute/expressroute-connectivity-model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ver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azure-provided-name-resolutio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docs.microsoft.com/en-us/azure/virtual-network/virtual-networks-name-resolution-for-vms-and-role-instances" TargetMode="External"/><Relationship Id="rId4" Type="http://schemas.openxmlformats.org/officeDocument/2006/relationships/hyperlink" Target="https://docs.microsoft.com/en-us/azure/virtual-network/virtual-networks-name-resolution-for-vms-and-role-instances#name-resolution-using-your-own-dns-server"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aka.ms/azure/mva" TargetMode="External"/><Relationship Id="rId3" Type="http://schemas.openxmlformats.org/officeDocument/2006/relationships/hyperlink" Target="http://azure.microsoft.com/" TargetMode="External"/><Relationship Id="rId7" Type="http://schemas.openxmlformats.org/officeDocument/2006/relationships/hyperlink" Target="https://myignite.microsoft.com/sessions?q=%22Hands-On%20Labs%22" TargetMode="External"/><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hyperlink" Target="http://aka.ms/Azure/trial" TargetMode="External"/><Relationship Id="rId5" Type="http://schemas.openxmlformats.org/officeDocument/2006/relationships/hyperlink" Target="http://aka.ms/70-534" TargetMode="External"/><Relationship Id="rId10" Type="http://schemas.openxmlformats.org/officeDocument/2006/relationships/hyperlink" Target="http://aka.ms/MVA/70-533" TargetMode="External"/><Relationship Id="rId4" Type="http://schemas.openxmlformats.org/officeDocument/2006/relationships/hyperlink" Target="http://aka.ms/Azure/Shortcuts" TargetMode="External"/><Relationship Id="rId9" Type="http://schemas.openxmlformats.org/officeDocument/2006/relationships/hyperlink" Target="http://aka.ms/MVA/70-534"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ichaelsrichter/70534ExamPrep"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s-ns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Design Azure Resource Manager (ARM) networking</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779206" y="1377274"/>
            <a:ext cx="10515600" cy="2709502"/>
          </a:xfrm>
        </p:spPr>
        <p:txBody>
          <a:bodyPr>
            <a:normAutofit/>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1"/>
            <a:endParaRPr lang="en-US" dirty="0"/>
          </a:p>
          <a:p>
            <a:pPr lvl="1"/>
            <a:endParaRPr lang="en-US" dirty="0"/>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FAB88EBD-C59B-4532-8F70-938040ADF71E}"/>
              </a:ext>
            </a:extLst>
          </p:cNvPr>
          <p:cNvGraphicFramePr>
            <a:graphicFrameLocks noGrp="1"/>
          </p:cNvGraphicFramePr>
          <p:nvPr>
            <p:extLst>
              <p:ext uri="{D42A27DB-BD31-4B8C-83A1-F6EECF244321}">
                <p14:modId xmlns:p14="http://schemas.microsoft.com/office/powerpoint/2010/main" val="3308229301"/>
              </p:ext>
            </p:extLst>
          </p:nvPr>
        </p:nvGraphicFramePr>
        <p:xfrm>
          <a:off x="1160895" y="3947941"/>
          <a:ext cx="9251464" cy="2463060"/>
        </p:xfrm>
        <a:graphic>
          <a:graphicData uri="http://schemas.openxmlformats.org/drawingml/2006/table">
            <a:tbl>
              <a:tblPr/>
              <a:tblGrid>
                <a:gridCol w="2312866">
                  <a:extLst>
                    <a:ext uri="{9D8B030D-6E8A-4147-A177-3AD203B41FA5}">
                      <a16:colId xmlns:a16="http://schemas.microsoft.com/office/drawing/2014/main" val="1131099316"/>
                    </a:ext>
                  </a:extLst>
                </a:gridCol>
                <a:gridCol w="2312866">
                  <a:extLst>
                    <a:ext uri="{9D8B030D-6E8A-4147-A177-3AD203B41FA5}">
                      <a16:colId xmlns:a16="http://schemas.microsoft.com/office/drawing/2014/main" val="1136841195"/>
                    </a:ext>
                  </a:extLst>
                </a:gridCol>
                <a:gridCol w="2312866">
                  <a:extLst>
                    <a:ext uri="{9D8B030D-6E8A-4147-A177-3AD203B41FA5}">
                      <a16:colId xmlns:a16="http://schemas.microsoft.com/office/drawing/2014/main" val="4250394635"/>
                    </a:ext>
                  </a:extLst>
                </a:gridCol>
                <a:gridCol w="2312866">
                  <a:extLst>
                    <a:ext uri="{9D8B030D-6E8A-4147-A177-3AD203B41FA5}">
                      <a16:colId xmlns:a16="http://schemas.microsoft.com/office/drawing/2014/main" val="1003017346"/>
                    </a:ext>
                  </a:extLst>
                </a:gridCol>
              </a:tblGrid>
              <a:tr h="0">
                <a:tc>
                  <a:txBody>
                    <a:bodyPr/>
                    <a:lstStyle/>
                    <a:p>
                      <a:pPr algn="l" fontAlgn="t"/>
                      <a:r>
                        <a:rPr lang="en-US" sz="1100" b="1" cap="all">
                          <a:effectLst/>
                        </a:rPr>
                        <a:t>VPN GATEWAY TYPE</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algn="l" fontAlgn="t"/>
                      <a:r>
                        <a:rPr lang="en-US" sz="1100" b="1" cap="all">
                          <a:effectLst/>
                        </a:rPr>
                        <a:t>BANDWIDTH</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algn="l" fontAlgn="t"/>
                      <a:r>
                        <a:rPr lang="en-US" sz="1100" b="1" cap="all">
                          <a:effectLst/>
                        </a:rPr>
                        <a:t>S2S TUNNELS</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algn="l" fontAlgn="t"/>
                      <a:r>
                        <a:rPr lang="en-US" sz="1100" b="1" cap="all">
                          <a:effectLst/>
                        </a:rPr>
                        <a:t>P2S TUNNELS</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710295948"/>
                  </a:ext>
                </a:extLst>
              </a:tr>
              <a:tr h="341457">
                <a:tc>
                  <a:txBody>
                    <a:bodyPr/>
                    <a:lstStyle/>
                    <a:p>
                      <a:pPr algn="l" fontAlgn="t"/>
                      <a:r>
                        <a:rPr lang="en-US" sz="1100">
                          <a:effectLst/>
                        </a:rPr>
                        <a:t>Basic</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dirty="0">
                          <a:effectLst/>
                        </a:rPr>
                        <a:t>100 </a:t>
                      </a:r>
                      <a:r>
                        <a:rPr lang="en-US" sz="1100" dirty="0" err="1">
                          <a:effectLst/>
                        </a:rPr>
                        <a:t>Mbps</a:t>
                      </a:r>
                      <a:endParaRPr lang="en-US" sz="1100" dirty="0">
                        <a:effectLst/>
                      </a:endParaRP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a:effectLst/>
                        </a:rPr>
                        <a:t>Max 10</a:t>
                      </a:r>
                      <a:br>
                        <a:rPr lang="en-US" sz="1100">
                          <a:effectLst/>
                        </a:rPr>
                      </a:br>
                      <a:r>
                        <a:rPr lang="en-US" sz="1100">
                          <a:effectLst/>
                        </a:rPr>
                        <a:t>1-10: Included</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a:effectLst/>
                        </a:rPr>
                        <a:t>Max 128</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1684303841"/>
                  </a:ext>
                </a:extLst>
              </a:tr>
              <a:tr h="552729">
                <a:tc>
                  <a:txBody>
                    <a:bodyPr/>
                    <a:lstStyle/>
                    <a:p>
                      <a:pPr algn="l" fontAlgn="t"/>
                      <a:r>
                        <a:rPr lang="en-US" sz="1100">
                          <a:effectLst/>
                        </a:rPr>
                        <a:t>VpnGw1</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a:effectLst/>
                        </a:rPr>
                        <a:t>650 Mbps</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a:effectLst/>
                        </a:rPr>
                        <a:t>Max 30</a:t>
                      </a:r>
                      <a:br>
                        <a:rPr lang="en-US" sz="1100">
                          <a:effectLst/>
                        </a:rPr>
                      </a:br>
                      <a:r>
                        <a:rPr lang="en-US" sz="1100">
                          <a:effectLst/>
                        </a:rPr>
                        <a:t>1-10: Included</a:t>
                      </a:r>
                      <a:br>
                        <a:rPr lang="en-US" sz="1100">
                          <a:effectLst/>
                        </a:rPr>
                      </a:br>
                      <a:r>
                        <a:rPr lang="en-US" sz="1100">
                          <a:effectLst/>
                        </a:rPr>
                        <a:t>11-30: $0.015/hour per tunnel</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a:effectLst/>
                        </a:rPr>
                        <a:t>Max 128</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276132024"/>
                  </a:ext>
                </a:extLst>
              </a:tr>
              <a:tr h="552729">
                <a:tc>
                  <a:txBody>
                    <a:bodyPr/>
                    <a:lstStyle/>
                    <a:p>
                      <a:pPr algn="l" fontAlgn="t"/>
                      <a:r>
                        <a:rPr lang="en-US" sz="1100">
                          <a:effectLst/>
                        </a:rPr>
                        <a:t>VpnGw2</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a:effectLst/>
                        </a:rPr>
                        <a:t>1 Gbps</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a:effectLst/>
                        </a:rPr>
                        <a:t>Max 30</a:t>
                      </a:r>
                      <a:br>
                        <a:rPr lang="en-US" sz="1100">
                          <a:effectLst/>
                        </a:rPr>
                      </a:br>
                      <a:r>
                        <a:rPr lang="en-US" sz="1100">
                          <a:effectLst/>
                        </a:rPr>
                        <a:t>1-10: Included</a:t>
                      </a:r>
                      <a:br>
                        <a:rPr lang="en-US" sz="1100">
                          <a:effectLst/>
                        </a:rPr>
                      </a:br>
                      <a:r>
                        <a:rPr lang="en-US" sz="1100">
                          <a:effectLst/>
                        </a:rPr>
                        <a:t>11-30: $0.015/hour per tunnel</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dirty="0">
                          <a:effectLst/>
                        </a:rPr>
                        <a:t>Max 128</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2560685111"/>
                  </a:ext>
                </a:extLst>
              </a:tr>
              <a:tr h="552729">
                <a:tc>
                  <a:txBody>
                    <a:bodyPr/>
                    <a:lstStyle/>
                    <a:p>
                      <a:pPr algn="l" fontAlgn="t"/>
                      <a:r>
                        <a:rPr lang="en-US" sz="1100">
                          <a:effectLst/>
                        </a:rPr>
                        <a:t>VpnGw3</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dirty="0">
                          <a:effectLst/>
                        </a:rPr>
                        <a:t>1.25 </a:t>
                      </a:r>
                      <a:r>
                        <a:rPr lang="en-US" sz="1100" dirty="0" err="1">
                          <a:effectLst/>
                        </a:rPr>
                        <a:t>Gbps</a:t>
                      </a:r>
                      <a:endParaRPr lang="en-US" sz="1100" dirty="0">
                        <a:effectLst/>
                      </a:endParaRP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a:effectLst/>
                        </a:rPr>
                        <a:t>Max 30</a:t>
                      </a:r>
                      <a:br>
                        <a:rPr lang="en-US" sz="1100">
                          <a:effectLst/>
                        </a:rPr>
                      </a:br>
                      <a:r>
                        <a:rPr lang="en-US" sz="1100">
                          <a:effectLst/>
                        </a:rPr>
                        <a:t>1-10: Included</a:t>
                      </a:r>
                      <a:br>
                        <a:rPr lang="en-US" sz="1100">
                          <a:effectLst/>
                        </a:rPr>
                      </a:br>
                      <a:r>
                        <a:rPr lang="en-US" sz="1100">
                          <a:effectLst/>
                        </a:rPr>
                        <a:t>11-30: $0.015/hour per tunnel</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sz="1100" dirty="0">
                          <a:effectLst/>
                        </a:rPr>
                        <a:t>Max 128</a:t>
                      </a:r>
                    </a:p>
                  </a:txBody>
                  <a:tcPr marL="45138" marR="45138" marT="45138" marB="45138">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4129385357"/>
                  </a:ext>
                </a:extLst>
              </a:tr>
            </a:tbl>
          </a:graphicData>
        </a:graphic>
      </p:graphicFrame>
    </p:spTree>
    <p:extLst>
      <p:ext uri="{BB962C8B-B14F-4D97-AF65-F5344CB8AC3E}">
        <p14:creationId xmlns:p14="http://schemas.microsoft.com/office/powerpoint/2010/main" val="155693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424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graphicFrame>
        <p:nvGraphicFramePr>
          <p:cNvPr id="4" name="Table 3">
            <a:extLst>
              <a:ext uri="{FF2B5EF4-FFF2-40B4-BE49-F238E27FC236}">
                <a16:creationId xmlns:a16="http://schemas.microsoft.com/office/drawing/2014/main" id="{0321DC07-D07F-465D-B7B0-06C057C88492}"/>
              </a:ext>
            </a:extLst>
          </p:cNvPr>
          <p:cNvGraphicFramePr>
            <a:graphicFrameLocks noGrp="1"/>
          </p:cNvGraphicFramePr>
          <p:nvPr>
            <p:extLst>
              <p:ext uri="{D42A27DB-BD31-4B8C-83A1-F6EECF244321}">
                <p14:modId xmlns:p14="http://schemas.microsoft.com/office/powerpoint/2010/main" val="2589832601"/>
              </p:ext>
            </p:extLst>
          </p:nvPr>
        </p:nvGraphicFramePr>
        <p:xfrm>
          <a:off x="0" y="4871392"/>
          <a:ext cx="8111614" cy="1996092"/>
        </p:xfrm>
        <a:graphic>
          <a:graphicData uri="http://schemas.openxmlformats.org/drawingml/2006/table">
            <a:tbl>
              <a:tblPr/>
              <a:tblGrid>
                <a:gridCol w="4055807">
                  <a:extLst>
                    <a:ext uri="{9D8B030D-6E8A-4147-A177-3AD203B41FA5}">
                      <a16:colId xmlns:a16="http://schemas.microsoft.com/office/drawing/2014/main" val="2511973971"/>
                    </a:ext>
                  </a:extLst>
                </a:gridCol>
                <a:gridCol w="4055807">
                  <a:extLst>
                    <a:ext uri="{9D8B030D-6E8A-4147-A177-3AD203B41FA5}">
                      <a16:colId xmlns:a16="http://schemas.microsoft.com/office/drawing/2014/main" val="1061322994"/>
                    </a:ext>
                  </a:extLst>
                </a:gridCol>
              </a:tblGrid>
              <a:tr h="318423">
                <a:tc>
                  <a:txBody>
                    <a:bodyPr/>
                    <a:lstStyle/>
                    <a:p>
                      <a:pPr algn="l" fontAlgn="t"/>
                      <a:r>
                        <a:rPr lang="en-US" b="1" cap="all">
                          <a:effectLst/>
                        </a:rPr>
                        <a:t>GATEWAY TYPE</a:t>
                      </a:r>
                    </a:p>
                  </a:txBody>
                  <a:tcPr marL="76200" marR="76200" marT="76200" marB="76200">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algn="l" fontAlgn="t"/>
                      <a:r>
                        <a:rPr lang="en-US" b="1" cap="all">
                          <a:effectLst/>
                        </a:rPr>
                        <a:t>BANDWIDTH (UP TO)</a:t>
                      </a:r>
                    </a:p>
                  </a:txBody>
                  <a:tcPr marL="76200" marR="76200" marT="76200" marB="76200">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2103788435"/>
                  </a:ext>
                </a:extLst>
              </a:tr>
              <a:tr h="523124">
                <a:tc>
                  <a:txBody>
                    <a:bodyPr/>
                    <a:lstStyle/>
                    <a:p>
                      <a:pPr algn="l" fontAlgn="t"/>
                      <a:r>
                        <a:rPr lang="en-US" dirty="0">
                          <a:effectLst/>
                        </a:rPr>
                        <a:t>Standard ExpressRoute Gateway</a:t>
                      </a:r>
                    </a:p>
                  </a:txBody>
                  <a:tcPr marL="76200" marR="76200" marT="76200" marB="76200">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a:effectLst/>
                        </a:rPr>
                        <a:t>1 Gbps</a:t>
                      </a:r>
                    </a:p>
                  </a:txBody>
                  <a:tcPr marL="76200" marR="76200" marT="76200" marB="76200">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866091585"/>
                  </a:ext>
                </a:extLst>
              </a:tr>
              <a:tr h="523124">
                <a:tc>
                  <a:txBody>
                    <a:bodyPr/>
                    <a:lstStyle/>
                    <a:p>
                      <a:pPr algn="l" fontAlgn="t"/>
                      <a:r>
                        <a:rPr lang="en-US">
                          <a:effectLst/>
                        </a:rPr>
                        <a:t>High Performance ExpressRoute Gateway</a:t>
                      </a:r>
                    </a:p>
                  </a:txBody>
                  <a:tcPr marL="76200" marR="76200" marT="76200" marB="76200">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a:effectLst/>
                        </a:rPr>
                        <a:t>2 Gbps</a:t>
                      </a:r>
                    </a:p>
                  </a:txBody>
                  <a:tcPr marL="76200" marR="76200" marT="76200" marB="76200">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1613788060"/>
                  </a:ext>
                </a:extLst>
              </a:tr>
              <a:tr h="523124">
                <a:tc>
                  <a:txBody>
                    <a:bodyPr/>
                    <a:lstStyle/>
                    <a:p>
                      <a:pPr algn="l" fontAlgn="t"/>
                      <a:r>
                        <a:rPr lang="en-US">
                          <a:effectLst/>
                        </a:rPr>
                        <a:t>Ultra Performance ExpressRoute Gateway</a:t>
                      </a:r>
                    </a:p>
                  </a:txBody>
                  <a:tcPr marL="76200" marR="76200" marT="76200" marB="76200">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tc>
                  <a:txBody>
                    <a:bodyPr/>
                    <a:lstStyle/>
                    <a:p>
                      <a:pPr fontAlgn="t"/>
                      <a:r>
                        <a:rPr lang="en-US" dirty="0">
                          <a:effectLst/>
                        </a:rPr>
                        <a:t>9 </a:t>
                      </a:r>
                      <a:r>
                        <a:rPr lang="en-US" dirty="0" err="1">
                          <a:effectLst/>
                        </a:rPr>
                        <a:t>Gbps</a:t>
                      </a:r>
                      <a:endParaRPr lang="en-US" dirty="0">
                        <a:effectLst/>
                      </a:endParaRPr>
                    </a:p>
                  </a:txBody>
                  <a:tcPr marL="76200" marR="76200" marT="76200" marB="76200">
                    <a:lnL>
                      <a:noFill/>
                    </a:lnL>
                    <a:lnR>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FFFFFF"/>
                    </a:solidFill>
                  </a:tcPr>
                </a:tc>
                <a:extLst>
                  <a:ext uri="{0D108BD9-81ED-4DB2-BD59-A6C34878D82A}">
                    <a16:rowId xmlns:a16="http://schemas.microsoft.com/office/drawing/2014/main" val="3760476076"/>
                  </a:ext>
                </a:extLst>
              </a:tr>
            </a:tbl>
          </a:graphicData>
        </a:graphic>
      </p:graphicFrame>
    </p:spTree>
    <p:extLst>
      <p:ext uri="{BB962C8B-B14F-4D97-AF65-F5344CB8AC3E}">
        <p14:creationId xmlns:p14="http://schemas.microsoft.com/office/powerpoint/2010/main" val="214781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4"/>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F41B-E04E-45E8-B230-D05C1CAEF897}"/>
              </a:ext>
            </a:extLst>
          </p:cNvPr>
          <p:cNvSpPr>
            <a:spLocks noGrp="1"/>
          </p:cNvSpPr>
          <p:nvPr>
            <p:ph type="title"/>
          </p:nvPr>
        </p:nvSpPr>
        <p:spPr/>
        <p:txBody>
          <a:bodyPr/>
          <a:lstStyle/>
          <a:p>
            <a:r>
              <a:rPr lang="en-US" dirty="0"/>
              <a:t>Load Balancers</a:t>
            </a:r>
          </a:p>
        </p:txBody>
      </p:sp>
      <p:graphicFrame>
        <p:nvGraphicFramePr>
          <p:cNvPr id="4" name="Table 3">
            <a:extLst>
              <a:ext uri="{FF2B5EF4-FFF2-40B4-BE49-F238E27FC236}">
                <a16:creationId xmlns:a16="http://schemas.microsoft.com/office/drawing/2014/main" id="{A933349B-78DE-4CBD-99F1-720208E16FBF}"/>
              </a:ext>
            </a:extLst>
          </p:cNvPr>
          <p:cNvGraphicFramePr>
            <a:graphicFrameLocks noGrp="1"/>
          </p:cNvGraphicFramePr>
          <p:nvPr>
            <p:extLst>
              <p:ext uri="{D42A27DB-BD31-4B8C-83A1-F6EECF244321}">
                <p14:modId xmlns:p14="http://schemas.microsoft.com/office/powerpoint/2010/main" val="3558663787"/>
              </p:ext>
            </p:extLst>
          </p:nvPr>
        </p:nvGraphicFramePr>
        <p:xfrm>
          <a:off x="731520" y="1825625"/>
          <a:ext cx="10447756" cy="4486876"/>
        </p:xfrm>
        <a:graphic>
          <a:graphicData uri="http://schemas.openxmlformats.org/drawingml/2006/table">
            <a:tbl>
              <a:tblPr/>
              <a:tblGrid>
                <a:gridCol w="2611939">
                  <a:extLst>
                    <a:ext uri="{9D8B030D-6E8A-4147-A177-3AD203B41FA5}">
                      <a16:colId xmlns:a16="http://schemas.microsoft.com/office/drawing/2014/main" val="4180054415"/>
                    </a:ext>
                  </a:extLst>
                </a:gridCol>
                <a:gridCol w="2611939">
                  <a:extLst>
                    <a:ext uri="{9D8B030D-6E8A-4147-A177-3AD203B41FA5}">
                      <a16:colId xmlns:a16="http://schemas.microsoft.com/office/drawing/2014/main" val="3089372884"/>
                    </a:ext>
                  </a:extLst>
                </a:gridCol>
                <a:gridCol w="2611939">
                  <a:extLst>
                    <a:ext uri="{9D8B030D-6E8A-4147-A177-3AD203B41FA5}">
                      <a16:colId xmlns:a16="http://schemas.microsoft.com/office/drawing/2014/main" val="780104976"/>
                    </a:ext>
                  </a:extLst>
                </a:gridCol>
                <a:gridCol w="2611939">
                  <a:extLst>
                    <a:ext uri="{9D8B030D-6E8A-4147-A177-3AD203B41FA5}">
                      <a16:colId xmlns:a16="http://schemas.microsoft.com/office/drawing/2014/main" val="1278343105"/>
                    </a:ext>
                  </a:extLst>
                </a:gridCol>
              </a:tblGrid>
              <a:tr h="383589">
                <a:tc>
                  <a:txBody>
                    <a:bodyPr/>
                    <a:lstStyle/>
                    <a:p>
                      <a:pPr algn="l" fontAlgn="b"/>
                      <a:r>
                        <a:rPr lang="en-US" sz="1800" b="0" dirty="0">
                          <a:effectLst/>
                          <a:latin typeface="segoe-ui_semibold"/>
                        </a:rPr>
                        <a:t>Service</a:t>
                      </a:r>
                    </a:p>
                  </a:txBody>
                  <a:tcPr marL="39957" marR="39957" marT="29968" marB="29968"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chemeClr val="accent5">
                        <a:lumMod val="60000"/>
                        <a:lumOff val="40000"/>
                      </a:schemeClr>
                    </a:solidFill>
                  </a:tcPr>
                </a:tc>
                <a:tc>
                  <a:txBody>
                    <a:bodyPr/>
                    <a:lstStyle/>
                    <a:p>
                      <a:pPr algn="l" fontAlgn="b"/>
                      <a:r>
                        <a:rPr lang="en-US" sz="1800" b="0" dirty="0">
                          <a:effectLst/>
                          <a:latin typeface="segoe-ui_semibold"/>
                        </a:rPr>
                        <a:t>Azure Load Balancer</a:t>
                      </a:r>
                    </a:p>
                  </a:txBody>
                  <a:tcPr marL="39957" marR="39957" marT="29968" marB="29968"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chemeClr val="accent5">
                        <a:lumMod val="60000"/>
                        <a:lumOff val="40000"/>
                      </a:schemeClr>
                    </a:solidFill>
                  </a:tcPr>
                </a:tc>
                <a:tc>
                  <a:txBody>
                    <a:bodyPr/>
                    <a:lstStyle/>
                    <a:p>
                      <a:pPr algn="l" fontAlgn="b"/>
                      <a:r>
                        <a:rPr lang="en-US" sz="1800" b="0" dirty="0">
                          <a:effectLst/>
                          <a:latin typeface="segoe-ui_semibold"/>
                        </a:rPr>
                        <a:t>Application Gateway</a:t>
                      </a:r>
                    </a:p>
                  </a:txBody>
                  <a:tcPr marL="39957" marR="39957" marT="29968" marB="29968"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chemeClr val="accent5">
                        <a:lumMod val="60000"/>
                        <a:lumOff val="40000"/>
                      </a:schemeClr>
                    </a:solidFill>
                  </a:tcPr>
                </a:tc>
                <a:tc>
                  <a:txBody>
                    <a:bodyPr/>
                    <a:lstStyle/>
                    <a:p>
                      <a:pPr algn="l" fontAlgn="b"/>
                      <a:r>
                        <a:rPr lang="en-US" sz="1800" b="0" dirty="0">
                          <a:effectLst/>
                          <a:latin typeface="segoe-ui_semibold"/>
                        </a:rPr>
                        <a:t>Traffic Manager</a:t>
                      </a:r>
                    </a:p>
                  </a:txBody>
                  <a:tcPr marL="39957" marR="39957" marT="29968" marB="29968"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02971064"/>
                  </a:ext>
                </a:extLst>
              </a:tr>
              <a:tr h="383589">
                <a:tc>
                  <a:txBody>
                    <a:bodyPr/>
                    <a:lstStyle/>
                    <a:p>
                      <a:pPr fontAlgn="t"/>
                      <a:r>
                        <a:rPr lang="en-US" sz="1800">
                          <a:effectLst/>
                        </a:rPr>
                        <a:t>Technology</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Transport level (Layer 4)</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Application level (Layer 7)</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DNS level</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155792722"/>
                  </a:ext>
                </a:extLst>
              </a:tr>
              <a:tr h="923011">
                <a:tc>
                  <a:txBody>
                    <a:bodyPr/>
                    <a:lstStyle/>
                    <a:p>
                      <a:pPr fontAlgn="t"/>
                      <a:r>
                        <a:rPr lang="en-US" sz="1800">
                          <a:effectLst/>
                        </a:rPr>
                        <a:t>Application protocols supported</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Any</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HTTP, HTTPS, and WebSockets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Any (An HTTP endpoint is required for endpoint monitoring)</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90394626"/>
                  </a:ext>
                </a:extLst>
              </a:tr>
              <a:tr h="1138780">
                <a:tc>
                  <a:txBody>
                    <a:bodyPr/>
                    <a:lstStyle/>
                    <a:p>
                      <a:pPr fontAlgn="t"/>
                      <a:r>
                        <a:rPr lang="en-US" sz="1800">
                          <a:effectLst/>
                        </a:rPr>
                        <a:t>Endpoints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Azure VMs and Cloud Services role instances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Any Azure internal IP address, public internet IP address, Azure VM, or Azure Cloud Service</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Azure VMs, Cloud Services, Azure Web Apps, and external endpoints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291966362"/>
                  </a:ext>
                </a:extLst>
              </a:tr>
              <a:tr h="1030895">
                <a:tc>
                  <a:txBody>
                    <a:bodyPr/>
                    <a:lstStyle/>
                    <a:p>
                      <a:pPr fontAlgn="t"/>
                      <a:r>
                        <a:rPr lang="en-US" sz="1800">
                          <a:effectLst/>
                        </a:rPr>
                        <a:t>Vnet support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Can be used for both Internet facing and internal (Vnet) applications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Can be used for both Internet facing and internal (Vnet) applications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Only supports Internet-facing applications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4208019"/>
                  </a:ext>
                </a:extLst>
              </a:tr>
              <a:tr h="491473">
                <a:tc>
                  <a:txBody>
                    <a:bodyPr/>
                    <a:lstStyle/>
                    <a:p>
                      <a:pPr fontAlgn="t"/>
                      <a:r>
                        <a:rPr lang="en-US" sz="1800" dirty="0">
                          <a:effectLst/>
                        </a:rPr>
                        <a:t>Endpoint Monitoring</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Supported via probes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Supported via probes</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Supported via HTTP/HTTPS GET</a:t>
                      </a:r>
                    </a:p>
                  </a:txBody>
                  <a:tcPr marL="39957" marR="39957" marT="29968" marB="2996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22206582"/>
                  </a:ext>
                </a:extLst>
              </a:tr>
            </a:tbl>
          </a:graphicData>
        </a:graphic>
      </p:graphicFrame>
    </p:spTree>
    <p:extLst>
      <p:ext uri="{BB962C8B-B14F-4D97-AF65-F5344CB8AC3E}">
        <p14:creationId xmlns:p14="http://schemas.microsoft.com/office/powerpoint/2010/main" val="3741259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spTree>
    <p:extLst>
      <p:ext uri="{BB962C8B-B14F-4D97-AF65-F5344CB8AC3E}">
        <p14:creationId xmlns:p14="http://schemas.microsoft.com/office/powerpoint/2010/main" val="2378514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a:t>
            </a:r>
            <a:r>
              <a:rPr lang="en-US" dirty="0" err="1"/>
              <a:t>pe</a:t>
            </a:r>
            <a:r>
              <a:rPr lang="en-US" dirty="0"/>
              <a:t>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b="1" dirty="0">
                <a:solidFill>
                  <a:srgbClr val="FF0000"/>
                </a:solidFill>
              </a:rPr>
              <a:t>Routing</a:t>
            </a:r>
          </a:p>
          <a:p>
            <a:pPr lvl="1"/>
            <a:r>
              <a:rPr lang="en-US" b="1" dirty="0">
                <a:solidFill>
                  <a:srgbClr val="FF0000"/>
                </a:solidFill>
              </a:rPr>
              <a:t>Priority</a:t>
            </a:r>
          </a:p>
          <a:p>
            <a:pPr lvl="1"/>
            <a:r>
              <a:rPr lang="en-US" b="1" dirty="0">
                <a:solidFill>
                  <a:srgbClr val="FF0000"/>
                </a:solidFill>
              </a:rPr>
              <a:t>Weighted</a:t>
            </a:r>
          </a:p>
          <a:p>
            <a:pPr lvl="1"/>
            <a:r>
              <a:rPr lang="en-US" b="1" dirty="0">
                <a:solidFill>
                  <a:srgbClr val="FF0000"/>
                </a:solidFill>
              </a:rPr>
              <a:t>Performance</a:t>
            </a:r>
          </a:p>
          <a:p>
            <a:pPr lvl="1"/>
            <a:r>
              <a:rPr lang="en-US" b="1" dirty="0">
                <a:solidFill>
                  <a:srgbClr val="FF0000"/>
                </a:solidFill>
              </a:rPr>
              <a:t>Geographic</a:t>
            </a:r>
          </a:p>
          <a:p>
            <a:r>
              <a:rPr lang="en-US" b="1" dirty="0">
                <a:solidFill>
                  <a:srgbClr val="FF0000"/>
                </a:solidFill>
              </a:rPr>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294290" y="1748934"/>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4"/>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5"/>
              </a:rPr>
              <a:t>https://docs.microsoft.com/en-us/azure/virtual-network/virtual-networks-name-resolution-for-vms-and-role-instances</a:t>
            </a:r>
            <a:endParaRPr lang="en-US" dirty="0"/>
          </a:p>
          <a:p>
            <a:endParaRPr lang="en-US" dirty="0"/>
          </a:p>
        </p:txBody>
      </p:sp>
    </p:spTree>
    <p:extLst>
      <p:ext uri="{BB962C8B-B14F-4D97-AF65-F5344CB8AC3E}">
        <p14:creationId xmlns:p14="http://schemas.microsoft.com/office/powerpoint/2010/main" val="2214262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cannot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 </a:t>
            </a:r>
          </a:p>
          <a:p>
            <a:pPr lvl="1"/>
            <a:r>
              <a:rPr lang="en-US" dirty="0"/>
              <a:t>Specify DNS Server per Virtual Network</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How to prepare and take the Exam</a:t>
            </a:r>
          </a:p>
        </p:txBody>
      </p:sp>
      <p:sp>
        <p:nvSpPr>
          <p:cNvPr id="6" name="Text Placeholder 5"/>
          <p:cNvSpPr>
            <a:spLocks noGrp="1"/>
          </p:cNvSpPr>
          <p:nvPr>
            <p:ph type="body" sz="quarter" idx="10"/>
          </p:nvPr>
        </p:nvSpPr>
        <p:spPr>
          <a:xfrm>
            <a:off x="269239" y="1189495"/>
            <a:ext cx="11653523" cy="5373972"/>
          </a:xfrm>
        </p:spPr>
        <p:txBody>
          <a:bodyPr/>
          <a:lstStyle/>
          <a:p>
            <a:r>
              <a:rPr lang="en-US" dirty="0"/>
              <a:t>What to buy or use to study with</a:t>
            </a:r>
          </a:p>
          <a:p>
            <a:pPr lvl="1"/>
            <a:r>
              <a:rPr lang="en-US" dirty="0"/>
              <a:t>Almost everything written that you need can be found at </a:t>
            </a:r>
            <a:r>
              <a:rPr lang="en-US" dirty="0">
                <a:hlinkClick r:id="rId3"/>
              </a:rPr>
              <a:t>azure.microsoft.com</a:t>
            </a:r>
            <a:r>
              <a:rPr lang="en-US" dirty="0"/>
              <a:t> or </a:t>
            </a:r>
            <a:r>
              <a:rPr lang="en-US" dirty="0">
                <a:hlinkClick r:id="rId4"/>
              </a:rPr>
              <a:t>aka.ms/Azure/Shortcuts</a:t>
            </a:r>
            <a:endParaRPr lang="en-US" dirty="0"/>
          </a:p>
          <a:p>
            <a:pPr lvl="1"/>
            <a:r>
              <a:rPr lang="en-US" b="1" dirty="0">
                <a:solidFill>
                  <a:srgbClr val="FF0000"/>
                </a:solidFill>
              </a:rPr>
              <a:t>Caveat Emptor! </a:t>
            </a:r>
            <a:r>
              <a:rPr lang="en-US" dirty="0"/>
              <a:t>Anything not in the exam </a:t>
            </a:r>
            <a:r>
              <a:rPr lang="en-US" dirty="0">
                <a:hlinkClick r:id="rId5"/>
              </a:rPr>
              <a:t>70-534 exam objectives</a:t>
            </a:r>
            <a:r>
              <a:rPr lang="en-US" dirty="0"/>
              <a:t>, future “previews”, or really old (</a:t>
            </a:r>
            <a:r>
              <a:rPr lang="en-US" b="1" dirty="0"/>
              <a:t>ASM</a:t>
            </a:r>
            <a:r>
              <a:rPr lang="en-US" dirty="0"/>
              <a:t>)</a:t>
            </a:r>
          </a:p>
          <a:p>
            <a:pPr lvl="1"/>
            <a:r>
              <a:rPr lang="en-US" dirty="0"/>
              <a:t>Get a </a:t>
            </a:r>
            <a:r>
              <a:rPr lang="en-US" dirty="0">
                <a:hlinkClick r:id="rId6"/>
              </a:rPr>
              <a:t>Free trial account</a:t>
            </a:r>
            <a:r>
              <a:rPr lang="en-US" dirty="0"/>
              <a:t>.</a:t>
            </a:r>
          </a:p>
          <a:p>
            <a:pPr lvl="1"/>
            <a:r>
              <a:rPr lang="en-US" dirty="0"/>
              <a:t>Ignite </a:t>
            </a:r>
            <a:r>
              <a:rPr lang="en-US" dirty="0">
                <a:hlinkClick r:id="rId7"/>
              </a:rPr>
              <a:t>Hands-On Workshops/Labs</a:t>
            </a:r>
            <a:endParaRPr lang="en-US" dirty="0"/>
          </a:p>
          <a:p>
            <a:pPr lvl="1"/>
            <a:r>
              <a:rPr lang="en-US" dirty="0">
                <a:hlinkClick r:id="rId8"/>
              </a:rPr>
              <a:t>Microsoft Virtual Academy</a:t>
            </a:r>
            <a:r>
              <a:rPr lang="en-US" dirty="0"/>
              <a:t> (MVA) </a:t>
            </a:r>
          </a:p>
          <a:p>
            <a:pPr marL="342900" lvl="1" indent="-342900">
              <a:buFont typeface="Arial" panose="020B0604020202020204" pitchFamily="34" charset="0"/>
              <a:buChar char="•"/>
            </a:pPr>
            <a:r>
              <a:rPr lang="en-US" sz="1600" dirty="0">
                <a:hlinkClick r:id="rId9"/>
              </a:rPr>
              <a:t>aka.ms/MVA/70-534</a:t>
            </a:r>
            <a:r>
              <a:rPr lang="en-US" sz="1600" dirty="0"/>
              <a:t> &amp; </a:t>
            </a:r>
            <a:r>
              <a:rPr lang="en-US" sz="1600" dirty="0">
                <a:hlinkClick r:id="rId10"/>
              </a:rPr>
              <a:t>aka.ms/MVA/70-533</a:t>
            </a:r>
            <a:endParaRPr lang="en-US" sz="1600" dirty="0"/>
          </a:p>
          <a:p>
            <a:r>
              <a:rPr lang="en-US" dirty="0"/>
              <a:t>When doing a Prep Exam</a:t>
            </a:r>
          </a:p>
          <a:p>
            <a:pPr lvl="1"/>
            <a:r>
              <a:rPr lang="en-US" dirty="0"/>
              <a:t>Select all of the questions for a particular topic, then click END.  Review all the answers right and wrong</a:t>
            </a:r>
          </a:p>
          <a:p>
            <a:r>
              <a:rPr lang="en-US" dirty="0"/>
              <a:t>Before you Press Start</a:t>
            </a:r>
          </a:p>
          <a:p>
            <a:pPr lvl="1"/>
            <a:r>
              <a:rPr lang="en-US" dirty="0"/>
              <a:t>Have a mental cheat sheet</a:t>
            </a:r>
          </a:p>
          <a:p>
            <a:pPr lvl="1"/>
            <a:r>
              <a:rPr lang="en-US" dirty="0"/>
              <a:t>Right before you start – DUMP IT on the paper they give you for notes</a:t>
            </a:r>
          </a:p>
          <a:p>
            <a:pPr lvl="1"/>
            <a:r>
              <a:rPr lang="en-US" dirty="0"/>
              <a:t>Then when you </a:t>
            </a:r>
            <a:r>
              <a:rPr lang="en-US" b="1" dirty="0">
                <a:solidFill>
                  <a:srgbClr val="0070C0"/>
                </a:solidFill>
              </a:rPr>
              <a:t>START </a:t>
            </a:r>
            <a:r>
              <a:rPr lang="en-US" dirty="0"/>
              <a:t>..Try to answer the Case Study Questions first, BEFORE reading the Case Study!</a:t>
            </a:r>
          </a:p>
        </p:txBody>
      </p:sp>
    </p:spTree>
    <p:extLst>
      <p:ext uri="{BB962C8B-B14F-4D97-AF65-F5344CB8AC3E}">
        <p14:creationId xmlns:p14="http://schemas.microsoft.com/office/powerpoint/2010/main" val="414321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1736770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3078845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"Inbound"</a:t>
            </a:r>
            <a:br>
              <a:rPr lang="en-US" sz="2000" dirty="0"/>
            </a:br>
            <a:endParaRPr lang="en-US" sz="2000" dirty="0"/>
          </a:p>
        </p:txBody>
      </p:sp>
    </p:spTree>
    <p:extLst>
      <p:ext uri="{BB962C8B-B14F-4D97-AF65-F5344CB8AC3E}">
        <p14:creationId xmlns:p14="http://schemas.microsoft.com/office/powerpoint/2010/main" val="1838504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b="1" dirty="0">
                <a:solidFill>
                  <a:srgbClr val="00B050"/>
                </a:solidFill>
              </a:rPr>
              <a:t>"protocol": "</a:t>
            </a:r>
            <a:r>
              <a:rPr lang="en-US" sz="2200" b="1" dirty="0" err="1">
                <a:solidFill>
                  <a:srgbClr val="00B050"/>
                </a:solidFill>
              </a:rPr>
              <a:t>Tcp</a:t>
            </a:r>
            <a:r>
              <a:rPr lang="en-US" sz="2200" b="1" dirty="0">
                <a:solidFill>
                  <a:srgbClr val="00B050"/>
                </a:solidFill>
              </a:rPr>
              <a:t>",</a:t>
            </a:r>
            <a:br>
              <a:rPr lang="en-US" sz="2200" b="1" dirty="0">
                <a:solidFill>
                  <a:srgbClr val="00B050"/>
                </a:solidFill>
              </a:rPr>
            </a:br>
            <a:r>
              <a:rPr lang="en-US" sz="2200" b="1" dirty="0">
                <a:solidFill>
                  <a:srgbClr val="00B050"/>
                </a:solidFill>
              </a:rPr>
              <a:t>"</a:t>
            </a:r>
            <a:r>
              <a:rPr lang="en-US" sz="2200" b="1" dirty="0" err="1">
                <a:solidFill>
                  <a:srgbClr val="00B050"/>
                </a:solidFill>
              </a:rPr>
              <a:t>sourcePortRange</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destinationPortRange</a:t>
            </a:r>
            <a:r>
              <a:rPr lang="en-US" sz="2200" b="1" dirty="0">
                <a:solidFill>
                  <a:srgbClr val="00B050"/>
                </a:solidFill>
              </a:rPr>
              <a:t>": "22",</a:t>
            </a:r>
            <a:br>
              <a:rPr lang="en-US" sz="2200" b="1" dirty="0">
                <a:solidFill>
                  <a:srgbClr val="00B050"/>
                </a:solidFill>
              </a:rPr>
            </a:br>
            <a:r>
              <a:rPr lang="en-US" sz="2200" b="1" dirty="0">
                <a:solidFill>
                  <a:srgbClr val="00B050"/>
                </a:solidFill>
              </a:rPr>
              <a:t>"</a:t>
            </a:r>
            <a:r>
              <a:rPr lang="en-US" sz="2200" b="1" dirty="0" err="1">
                <a:solidFill>
                  <a:srgbClr val="00B050"/>
                </a:solidFill>
              </a:rPr>
              <a:t>sourceAddressPrefix</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destinationAddressPrefix</a:t>
            </a:r>
            <a:r>
              <a:rPr lang="en-US" sz="2200" b="1" dirty="0">
                <a:solidFill>
                  <a:srgbClr val="00B050"/>
                </a:solidFill>
              </a:rPr>
              <a:t>": "*",</a:t>
            </a:r>
            <a:br>
              <a:rPr lang="en-US" sz="2200" b="1" dirty="0">
                <a:solidFill>
                  <a:srgbClr val="00B050"/>
                </a:solidFill>
              </a:rPr>
            </a:br>
            <a:r>
              <a:rPr lang="en-US" sz="2200" b="1" dirty="0">
                <a:solidFill>
                  <a:srgbClr val="00B050"/>
                </a:solidFill>
              </a:rPr>
              <a:t>"access": "Allow",</a:t>
            </a:r>
            <a:br>
              <a:rPr lang="en-US" sz="2200" b="1" dirty="0">
                <a:solidFill>
                  <a:srgbClr val="00B050"/>
                </a:solidFill>
              </a:rPr>
            </a:br>
            <a:r>
              <a:rPr lang="en-US" sz="2200" b="1" dirty="0">
                <a:solidFill>
                  <a:srgbClr val="00B050"/>
                </a:solidFill>
              </a:rPr>
              <a:t>"priority": 1000,</a:t>
            </a:r>
            <a:br>
              <a:rPr lang="en-US" sz="2200" b="1" dirty="0">
                <a:solidFill>
                  <a:srgbClr val="00B050"/>
                </a:solidFill>
              </a:rPr>
            </a:br>
            <a:r>
              <a:rPr lang="en-US" sz="2200" b="1" dirty="0">
                <a:solidFill>
                  <a:srgbClr val="00B050"/>
                </a:solidFill>
              </a:rPr>
              <a:t>"direction": "Inbound"</a:t>
            </a:r>
            <a:br>
              <a:rPr lang="en-US" sz="2000" dirty="0"/>
            </a:br>
            <a:endParaRPr lang="en-US" sz="2000" dirty="0"/>
          </a:p>
        </p:txBody>
      </p:sp>
    </p:spTree>
    <p:extLst>
      <p:ext uri="{BB962C8B-B14F-4D97-AF65-F5344CB8AC3E}">
        <p14:creationId xmlns:p14="http://schemas.microsoft.com/office/powerpoint/2010/main" val="2135387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2291608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dirty="0"/>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3782177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u="sng" dirty="0">
                <a:hlinkClick r:id="rId3"/>
              </a:rPr>
              <a:t>Design Azure Resource Manager (ARM) networking (5–10%)</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b="1" dirty="0">
                <a:solidFill>
                  <a:srgbClr val="00B050"/>
                </a:solidFill>
              </a:rPr>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2123189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dirty="0"/>
              <a:t>My own Azure based DNS servers</a:t>
            </a:r>
          </a:p>
          <a:p>
            <a:r>
              <a:rPr lang="en-US" dirty="0"/>
              <a:t>My on-premises Domain Controllers</a:t>
            </a:r>
          </a:p>
        </p:txBody>
      </p:sp>
    </p:spTree>
    <p:extLst>
      <p:ext uri="{BB962C8B-B14F-4D97-AF65-F5344CB8AC3E}">
        <p14:creationId xmlns:p14="http://schemas.microsoft.com/office/powerpoint/2010/main" val="1526609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b="1" dirty="0">
                <a:solidFill>
                  <a:srgbClr val="00B050"/>
                </a:solidFill>
              </a:rPr>
              <a:t>My own Azure based DNS servers</a:t>
            </a:r>
          </a:p>
          <a:p>
            <a:r>
              <a:rPr lang="en-US" dirty="0"/>
              <a:t>My on-premises Domain Controllers</a:t>
            </a:r>
          </a:p>
        </p:txBody>
      </p:sp>
    </p:spTree>
    <p:extLst>
      <p:ext uri="{BB962C8B-B14F-4D97-AF65-F5344CB8AC3E}">
        <p14:creationId xmlns:p14="http://schemas.microsoft.com/office/powerpoint/2010/main" val="1407210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Labs</a:t>
            </a:r>
          </a:p>
        </p:txBody>
      </p:sp>
      <p:sp>
        <p:nvSpPr>
          <p:cNvPr id="3" name="Subtitle 2"/>
          <p:cNvSpPr>
            <a:spLocks noGrp="1"/>
          </p:cNvSpPr>
          <p:nvPr>
            <p:ph type="subTitle" idx="1"/>
          </p:nvPr>
        </p:nvSpPr>
        <p:spPr/>
        <p:txBody>
          <a:bodyPr/>
          <a:lstStyle/>
          <a:p>
            <a:r>
              <a:rPr lang="en-US" dirty="0">
                <a:hlinkClick r:id="rId3"/>
              </a:rPr>
              <a:t>https://github.com/michaelsrichter/70534ExamPrep</a:t>
            </a:r>
            <a:endParaRPr lang="en-US" dirty="0"/>
          </a:p>
          <a:p>
            <a:endParaRPr lang="en-US" dirty="0"/>
          </a:p>
        </p:txBody>
      </p:sp>
    </p:spTree>
    <p:extLst>
      <p:ext uri="{BB962C8B-B14F-4D97-AF65-F5344CB8AC3E}">
        <p14:creationId xmlns:p14="http://schemas.microsoft.com/office/powerpoint/2010/main" val="45494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Bold Red text are key points</a:t>
            </a:r>
          </a:p>
        </p:txBody>
      </p:sp>
    </p:spTree>
    <p:extLst>
      <p:ext uri="{BB962C8B-B14F-4D97-AF65-F5344CB8AC3E}">
        <p14:creationId xmlns:p14="http://schemas.microsoft.com/office/powerpoint/2010/main" val="198213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150052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138827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1910</TotalTime>
  <Words>4050</Words>
  <Application>Microsoft Office PowerPoint</Application>
  <PresentationFormat>Widescreen</PresentationFormat>
  <Paragraphs>619</Paragraphs>
  <Slides>47</Slides>
  <Notes>47</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47</vt:i4>
      </vt:variant>
    </vt:vector>
  </HeadingPairs>
  <TitlesOfParts>
    <vt:vector size="62" baseType="lpstr">
      <vt:lpstr>Microsoft YaHei</vt: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Design Azure Resource Manager (ARM) networking</vt:lpstr>
      <vt:lpstr>Exam 70-534 Architecting Microsoft Azure Solutions</vt:lpstr>
      <vt:lpstr>How to prepare and take the Exam</vt:lpstr>
      <vt:lpstr>#1 Design Azure Resource Manager (ARM) networking (5–10%)</vt:lpstr>
      <vt:lpstr>Design Azure Resource Manager (ARM) networking</vt:lpstr>
      <vt:lpstr>Networking: Virtual Networks</vt:lpstr>
      <vt:lpstr>Networking: Virtual Networks</vt:lpstr>
      <vt:lpstr>Networking: Network Security Groups</vt:lpstr>
      <vt:lpstr>Networking: Network Security Groups</vt:lpstr>
      <vt:lpstr>Hybrid: Extend On Premises</vt:lpstr>
      <vt:lpstr>Hybrid: Extend On Premises</vt:lpstr>
      <vt:lpstr>Hybrid: VPN</vt:lpstr>
      <vt:lpstr>Hybrid: VPN</vt:lpstr>
      <vt:lpstr>Hybrid: Express Route</vt:lpstr>
      <vt:lpstr>Hybrid: ExpressRoute</vt:lpstr>
      <vt:lpstr>Hybrid: ExpressRoute (99.95% SLA)</vt:lpstr>
      <vt:lpstr>Hybrid Network Design Considerations</vt:lpstr>
      <vt:lpstr>Network Services</vt:lpstr>
      <vt:lpstr>Load Balancers</vt:lpstr>
      <vt:lpstr>Network Services: Load Balancer</vt:lpstr>
      <vt:lpstr>Network Services: Load Balancer</vt:lpstr>
      <vt:lpstr>Network Services: Application Gateway</vt:lpstr>
      <vt:lpstr>Network Services: Traffic Manager</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You want to create a JumpBox in Azure, and only allow users to SSH into it from their home or office. The JumpBox IP address is 10.0.0.100. How should you configure the Network Security Group rule?</vt:lpstr>
      <vt:lpstr>You want to create a JumpBox in Azure, and only allow users to SSH into it from their home or office. The JumpBox IP address is 10.0.0.100. How should you configure the Network Security Group rule?</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When adding a new VM to a load balancer, what must I do?</vt:lpstr>
      <vt:lpstr>When adding a new VM to a load balancer, what must I do?</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I have VMs in 2 Azure Vnets that need to communicate via name resolution. What can I use?</vt:lpstr>
      <vt:lpstr>I have VMs in 2 Azure Vnets that need to communicate via name resolution. What can I use?</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lpstr>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Eduardo Gomez</cp:lastModifiedBy>
  <cp:revision>58</cp:revision>
  <dcterms:created xsi:type="dcterms:W3CDTF">2017-06-01T19:54:22Z</dcterms:created>
  <dcterms:modified xsi:type="dcterms:W3CDTF">2017-10-16T21:35:29Z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edgome@microsoft.com</vt:lpwstr>
  </property>
  <property fmtid="{D5CDD505-2E9C-101B-9397-08002B2CF9AE}" pid="6" name="MSIP_Label_f42aa342-8706-4288-bd11-ebb85995028c_SetDate">
    <vt:lpwstr>2017-10-16T16:35:29.0243305-05:00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